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8"/>
  </p:notesMasterIdLst>
  <p:handoutMasterIdLst>
    <p:handoutMasterId r:id="rId69"/>
  </p:handoutMasterIdLst>
  <p:sldIdLst>
    <p:sldId id="342" r:id="rId2"/>
    <p:sldId id="256" r:id="rId3"/>
    <p:sldId id="311" r:id="rId4"/>
    <p:sldId id="343" r:id="rId5"/>
    <p:sldId id="344" r:id="rId6"/>
    <p:sldId id="345" r:id="rId7"/>
    <p:sldId id="382" r:id="rId8"/>
    <p:sldId id="383" r:id="rId9"/>
    <p:sldId id="384" r:id="rId10"/>
    <p:sldId id="385" r:id="rId11"/>
    <p:sldId id="346" r:id="rId12"/>
    <p:sldId id="386" r:id="rId13"/>
    <p:sldId id="387" r:id="rId14"/>
    <p:sldId id="388" r:id="rId15"/>
    <p:sldId id="389" r:id="rId16"/>
    <p:sldId id="390" r:id="rId17"/>
    <p:sldId id="347" r:id="rId18"/>
    <p:sldId id="348" r:id="rId19"/>
    <p:sldId id="349" r:id="rId20"/>
    <p:sldId id="350" r:id="rId21"/>
    <p:sldId id="391" r:id="rId22"/>
    <p:sldId id="351" r:id="rId23"/>
    <p:sldId id="352" r:id="rId24"/>
    <p:sldId id="392" r:id="rId25"/>
    <p:sldId id="353" r:id="rId26"/>
    <p:sldId id="354" r:id="rId27"/>
    <p:sldId id="393" r:id="rId28"/>
    <p:sldId id="394" r:id="rId29"/>
    <p:sldId id="355" r:id="rId30"/>
    <p:sldId id="356" r:id="rId31"/>
    <p:sldId id="357" r:id="rId32"/>
    <p:sldId id="358" r:id="rId33"/>
    <p:sldId id="397" r:id="rId34"/>
    <p:sldId id="395" r:id="rId35"/>
    <p:sldId id="359" r:id="rId36"/>
    <p:sldId id="396" r:id="rId37"/>
    <p:sldId id="360" r:id="rId38"/>
    <p:sldId id="361" r:id="rId39"/>
    <p:sldId id="362" r:id="rId40"/>
    <p:sldId id="398" r:id="rId41"/>
    <p:sldId id="363" r:id="rId42"/>
    <p:sldId id="399" r:id="rId43"/>
    <p:sldId id="400" r:id="rId44"/>
    <p:sldId id="364" r:id="rId45"/>
    <p:sldId id="365" r:id="rId46"/>
    <p:sldId id="401" r:id="rId47"/>
    <p:sldId id="366" r:id="rId48"/>
    <p:sldId id="367" r:id="rId49"/>
    <p:sldId id="368" r:id="rId50"/>
    <p:sldId id="369" r:id="rId51"/>
    <p:sldId id="370" r:id="rId52"/>
    <p:sldId id="371" r:id="rId53"/>
    <p:sldId id="402" r:id="rId54"/>
    <p:sldId id="372" r:id="rId55"/>
    <p:sldId id="373" r:id="rId56"/>
    <p:sldId id="374" r:id="rId57"/>
    <p:sldId id="375" r:id="rId58"/>
    <p:sldId id="376" r:id="rId59"/>
    <p:sldId id="377" r:id="rId60"/>
    <p:sldId id="378" r:id="rId61"/>
    <p:sldId id="379" r:id="rId62"/>
    <p:sldId id="403" r:id="rId63"/>
    <p:sldId id="404" r:id="rId64"/>
    <p:sldId id="380" r:id="rId65"/>
    <p:sldId id="381" r:id="rId66"/>
    <p:sldId id="341" r:id="rId6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rlos Leonel Ramirez Martinez" initials="CLRM" lastIdx="1" clrIdx="0">
    <p:extLst>
      <p:ext uri="{19B8F6BF-5375-455C-9EA6-DF929625EA0E}">
        <p15:presenceInfo xmlns:p15="http://schemas.microsoft.com/office/powerpoint/2012/main" userId="14d3900238d9384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7A4"/>
    <a:srgbClr val="F1F3F4"/>
    <a:srgbClr val="83B134"/>
    <a:srgbClr val="009F77"/>
    <a:srgbClr val="76B23E"/>
    <a:srgbClr val="666666"/>
    <a:srgbClr val="79A034"/>
    <a:srgbClr val="E5E7E9"/>
    <a:srgbClr val="AFB1B3"/>
    <a:srgbClr val="B6B8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181601-7097-4417-81CF-8C5C87D56633}" v="110" dt="2022-04-21T21:56:29.24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3" autoAdjust="0"/>
    <p:restoredTop sz="67362" autoAdjust="0"/>
  </p:normalViewPr>
  <p:slideViewPr>
    <p:cSldViewPr snapToGrid="0">
      <p:cViewPr varScale="1">
        <p:scale>
          <a:sx n="57" d="100"/>
          <a:sy n="57" d="100"/>
        </p:scale>
        <p:origin x="1368" y="72"/>
      </p:cViewPr>
      <p:guideLst/>
    </p:cSldViewPr>
  </p:slideViewPr>
  <p:outlineViewPr>
    <p:cViewPr>
      <p:scale>
        <a:sx n="33" d="100"/>
        <a:sy n="33" d="100"/>
      </p:scale>
      <p:origin x="0" y="-11754"/>
    </p:cViewPr>
  </p:outlineViewPr>
  <p:notesTextViewPr>
    <p:cViewPr>
      <p:scale>
        <a:sx n="150" d="100"/>
        <a:sy n="150" d="100"/>
      </p:scale>
      <p:origin x="0" y="0"/>
    </p:cViewPr>
  </p:notesTextViewPr>
  <p:sorterViewPr>
    <p:cViewPr>
      <p:scale>
        <a:sx n="100" d="100"/>
        <a:sy n="100" d="100"/>
      </p:scale>
      <p:origin x="0" y="0"/>
    </p:cViewPr>
  </p:sorterViewPr>
  <p:notesViewPr>
    <p:cSldViewPr snapToGrid="0">
      <p:cViewPr varScale="1">
        <p:scale>
          <a:sx n="66" d="100"/>
          <a:sy n="66" d="100"/>
        </p:scale>
        <p:origin x="2772" y="-44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commentAuthors" Target="commentAuthors.xml"/><Relationship Id="rId75"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rlos Leonel Ramirez Martinez" userId="14d3900238d93848" providerId="LiveId" clId="{5F181601-7097-4417-81CF-8C5C87D56633}"/>
    <pc:docChg chg="undo custSel addSld delSld modSld sldOrd">
      <pc:chgData name="Carlos Leonel Ramirez Martinez" userId="14d3900238d93848" providerId="LiveId" clId="{5F181601-7097-4417-81CF-8C5C87D56633}" dt="2022-04-21T21:57:27.770" v="5398" actId="6549"/>
      <pc:docMkLst>
        <pc:docMk/>
      </pc:docMkLst>
      <pc:sldChg chg="modSp mod">
        <pc:chgData name="Carlos Leonel Ramirez Martinez" userId="14d3900238d93848" providerId="LiveId" clId="{5F181601-7097-4417-81CF-8C5C87D56633}" dt="2022-04-12T23:38:14.964" v="127" actId="20577"/>
        <pc:sldMkLst>
          <pc:docMk/>
          <pc:sldMk cId="2406273178" sldId="256"/>
        </pc:sldMkLst>
        <pc:spChg chg="mod">
          <ac:chgData name="Carlos Leonel Ramirez Martinez" userId="14d3900238d93848" providerId="LiveId" clId="{5F181601-7097-4417-81CF-8C5C87D56633}" dt="2022-04-12T23:37:46.042" v="70" actId="20577"/>
          <ac:spMkLst>
            <pc:docMk/>
            <pc:sldMk cId="2406273178" sldId="256"/>
            <ac:spMk id="2" creationId="{00000000-0000-0000-0000-000000000000}"/>
          </ac:spMkLst>
        </pc:spChg>
        <pc:spChg chg="mod">
          <ac:chgData name="Carlos Leonel Ramirez Martinez" userId="14d3900238d93848" providerId="LiveId" clId="{5F181601-7097-4417-81CF-8C5C87D56633}" dt="2022-04-12T23:38:14.964" v="127" actId="20577"/>
          <ac:spMkLst>
            <pc:docMk/>
            <pc:sldMk cId="2406273178" sldId="256"/>
            <ac:spMk id="12" creationId="{6D557538-D8AF-4733-ABDC-BD8EB139F28F}"/>
          </ac:spMkLst>
        </pc:spChg>
      </pc:sldChg>
      <pc:sldChg chg="addSp delSp modSp add del mod modNotesTx">
        <pc:chgData name="Carlos Leonel Ramirez Martinez" userId="14d3900238d93848" providerId="LiveId" clId="{5F181601-7097-4417-81CF-8C5C87D56633}" dt="2022-04-12T23:51:13.645" v="240"/>
        <pc:sldMkLst>
          <pc:docMk/>
          <pc:sldMk cId="2604637829" sldId="311"/>
        </pc:sldMkLst>
        <pc:spChg chg="add del mod">
          <ac:chgData name="Carlos Leonel Ramirez Martinez" userId="14d3900238d93848" providerId="LiveId" clId="{5F181601-7097-4417-81CF-8C5C87D56633}" dt="2022-04-12T23:47:02.762" v="211" actId="15"/>
          <ac:spMkLst>
            <pc:docMk/>
            <pc:sldMk cId="2604637829" sldId="311"/>
            <ac:spMk id="6" creationId="{07F2B9E3-585B-4F82-9DCF-8932B62EE375}"/>
          </ac:spMkLst>
        </pc:spChg>
        <pc:spChg chg="mod">
          <ac:chgData name="Carlos Leonel Ramirez Martinez" userId="14d3900238d93848" providerId="LiveId" clId="{5F181601-7097-4417-81CF-8C5C87D56633}" dt="2022-04-12T23:38:24.459" v="150" actId="20577"/>
          <ac:spMkLst>
            <pc:docMk/>
            <pc:sldMk cId="2604637829" sldId="311"/>
            <ac:spMk id="7" creationId="{1C6331CC-28A1-405D-8B44-CDE7DD0D44AE}"/>
          </ac:spMkLst>
        </pc:spChg>
        <pc:picChg chg="add del mod">
          <ac:chgData name="Carlos Leonel Ramirez Martinez" userId="14d3900238d93848" providerId="LiveId" clId="{5F181601-7097-4417-81CF-8C5C87D56633}" dt="2022-04-12T23:51:13.319" v="239" actId="478"/>
          <ac:picMkLst>
            <pc:docMk/>
            <pc:sldMk cId="2604637829" sldId="311"/>
            <ac:picMk id="4" creationId="{39D37F11-098B-439E-A264-C5C34DD73F7A}"/>
          </ac:picMkLst>
        </pc:picChg>
        <pc:picChg chg="add mod">
          <ac:chgData name="Carlos Leonel Ramirez Martinez" userId="14d3900238d93848" providerId="LiveId" clId="{5F181601-7097-4417-81CF-8C5C87D56633}" dt="2022-04-12T23:51:13.645" v="240"/>
          <ac:picMkLst>
            <pc:docMk/>
            <pc:sldMk cId="2604637829" sldId="311"/>
            <ac:picMk id="8" creationId="{3DEEAD5B-0026-4C43-A391-156DC36439B7}"/>
          </ac:picMkLst>
        </pc:picChg>
        <pc:picChg chg="del">
          <ac:chgData name="Carlos Leonel Ramirez Martinez" userId="14d3900238d93848" providerId="LiveId" clId="{5F181601-7097-4417-81CF-8C5C87D56633}" dt="2022-04-12T23:38:40.843" v="155" actId="478"/>
          <ac:picMkLst>
            <pc:docMk/>
            <pc:sldMk cId="2604637829" sldId="311"/>
            <ac:picMk id="13" creationId="{2026E566-D1CF-4658-863E-6A9FAAB16774}"/>
          </ac:picMkLst>
        </pc:picChg>
      </pc:sldChg>
      <pc:sldChg chg="modSp mod">
        <pc:chgData name="Carlos Leonel Ramirez Martinez" userId="14d3900238d93848" providerId="LiveId" clId="{5F181601-7097-4417-81CF-8C5C87D56633}" dt="2022-04-12T23:37:31.892" v="44" actId="20577"/>
        <pc:sldMkLst>
          <pc:docMk/>
          <pc:sldMk cId="3714962287" sldId="342"/>
        </pc:sldMkLst>
        <pc:spChg chg="mod">
          <ac:chgData name="Carlos Leonel Ramirez Martinez" userId="14d3900238d93848" providerId="LiveId" clId="{5F181601-7097-4417-81CF-8C5C87D56633}" dt="2022-04-12T23:37:31.892" v="44" actId="20577"/>
          <ac:spMkLst>
            <pc:docMk/>
            <pc:sldMk cId="3714962287" sldId="342"/>
            <ac:spMk id="2" creationId="{EB155126-CA93-42B0-B47E-6506F2612BD0}"/>
          </ac:spMkLst>
        </pc:spChg>
      </pc:sldChg>
      <pc:sldChg chg="del">
        <pc:chgData name="Carlos Leonel Ramirez Martinez" userId="14d3900238d93848" providerId="LiveId" clId="{5F181601-7097-4417-81CF-8C5C87D56633}" dt="2022-04-12T23:38:30.579" v="151" actId="47"/>
        <pc:sldMkLst>
          <pc:docMk/>
          <pc:sldMk cId="1159635113" sldId="343"/>
        </pc:sldMkLst>
      </pc:sldChg>
      <pc:sldChg chg="add del">
        <pc:chgData name="Carlos Leonel Ramirez Martinez" userId="14d3900238d93848" providerId="LiveId" clId="{5F181601-7097-4417-81CF-8C5C87D56633}" dt="2022-04-12T23:41:03.095" v="162" actId="47"/>
        <pc:sldMkLst>
          <pc:docMk/>
          <pc:sldMk cId="2853691494" sldId="343"/>
        </pc:sldMkLst>
      </pc:sldChg>
      <pc:sldChg chg="addSp delSp modSp add del mod modNotesTx">
        <pc:chgData name="Carlos Leonel Ramirez Martinez" userId="14d3900238d93848" providerId="LiveId" clId="{5F181601-7097-4417-81CF-8C5C87D56633}" dt="2022-04-12T23:53:12.271" v="259" actId="20577"/>
        <pc:sldMkLst>
          <pc:docMk/>
          <pc:sldMk cId="2855532811" sldId="343"/>
        </pc:sldMkLst>
        <pc:spChg chg="add del mod">
          <ac:chgData name="Carlos Leonel Ramirez Martinez" userId="14d3900238d93848" providerId="LiveId" clId="{5F181601-7097-4417-81CF-8C5C87D56633}" dt="2022-04-12T23:50:14.134" v="228" actId="404"/>
          <ac:spMkLst>
            <pc:docMk/>
            <pc:sldMk cId="2855532811" sldId="343"/>
            <ac:spMk id="6" creationId="{07F2B9E3-585B-4F82-9DCF-8932B62EE375}"/>
          </ac:spMkLst>
        </pc:spChg>
        <pc:spChg chg="add mod">
          <ac:chgData name="Carlos Leonel Ramirez Martinez" userId="14d3900238d93848" providerId="LiveId" clId="{5F181601-7097-4417-81CF-8C5C87D56633}" dt="2022-04-12T23:52:31.247" v="255" actId="1076"/>
          <ac:spMkLst>
            <pc:docMk/>
            <pc:sldMk cId="2855532811" sldId="343"/>
            <ac:spMk id="9" creationId="{94F3E740-9396-4D25-A3F5-D386E23ADF07}"/>
          </ac:spMkLst>
        </pc:spChg>
        <pc:picChg chg="add del mod ord">
          <ac:chgData name="Carlos Leonel Ramirez Martinez" userId="14d3900238d93848" providerId="LiveId" clId="{5F181601-7097-4417-81CF-8C5C87D56633}" dt="2022-04-12T23:48:00.687" v="217" actId="22"/>
          <ac:picMkLst>
            <pc:docMk/>
            <pc:sldMk cId="2855532811" sldId="343"/>
            <ac:picMk id="4" creationId="{B8B464AC-10FD-4AE2-8E59-FAF857CDA55C}"/>
          </ac:picMkLst>
        </pc:picChg>
        <pc:picChg chg="add mod">
          <ac:chgData name="Carlos Leonel Ramirez Martinez" userId="14d3900238d93848" providerId="LiveId" clId="{5F181601-7097-4417-81CF-8C5C87D56633}" dt="2022-04-12T23:50:43.191" v="236" actId="1076"/>
          <ac:picMkLst>
            <pc:docMk/>
            <pc:sldMk cId="2855532811" sldId="343"/>
            <ac:picMk id="8" creationId="{66058190-32FB-43D6-9A11-AD2CC8183D6B}"/>
          </ac:picMkLst>
        </pc:picChg>
      </pc:sldChg>
      <pc:sldChg chg="add del">
        <pc:chgData name="Carlos Leonel Ramirez Martinez" userId="14d3900238d93848" providerId="LiveId" clId="{5F181601-7097-4417-81CF-8C5C87D56633}" dt="2022-04-12T23:41:03.095" v="162" actId="47"/>
        <pc:sldMkLst>
          <pc:docMk/>
          <pc:sldMk cId="2177964008" sldId="344"/>
        </pc:sldMkLst>
      </pc:sldChg>
      <pc:sldChg chg="addSp modSp add mod modNotesTx">
        <pc:chgData name="Carlos Leonel Ramirez Martinez" userId="14d3900238d93848" providerId="LiveId" clId="{5F181601-7097-4417-81CF-8C5C87D56633}" dt="2022-04-12T23:53:37.397" v="263"/>
        <pc:sldMkLst>
          <pc:docMk/>
          <pc:sldMk cId="3196148797" sldId="344"/>
        </pc:sldMkLst>
        <pc:spChg chg="mod">
          <ac:chgData name="Carlos Leonel Ramirez Martinez" userId="14d3900238d93848" providerId="LiveId" clId="{5F181601-7097-4417-81CF-8C5C87D56633}" dt="2022-04-12T23:53:27.209" v="262" actId="15"/>
          <ac:spMkLst>
            <pc:docMk/>
            <pc:sldMk cId="3196148797" sldId="344"/>
            <ac:spMk id="6" creationId="{07F2B9E3-585B-4F82-9DCF-8932B62EE375}"/>
          </ac:spMkLst>
        </pc:spChg>
        <pc:picChg chg="add mod">
          <ac:chgData name="Carlos Leonel Ramirez Martinez" userId="14d3900238d93848" providerId="LiveId" clId="{5F181601-7097-4417-81CF-8C5C87D56633}" dt="2022-04-12T23:53:05.221" v="257"/>
          <ac:picMkLst>
            <pc:docMk/>
            <pc:sldMk cId="3196148797" sldId="344"/>
            <ac:picMk id="5" creationId="{3DA5F8D8-6FBB-4D49-A662-619D833DD929}"/>
          </ac:picMkLst>
        </pc:picChg>
      </pc:sldChg>
      <pc:sldChg chg="del">
        <pc:chgData name="Carlos Leonel Ramirez Martinez" userId="14d3900238d93848" providerId="LiveId" clId="{5F181601-7097-4417-81CF-8C5C87D56633}" dt="2022-04-12T23:38:30.579" v="151" actId="47"/>
        <pc:sldMkLst>
          <pc:docMk/>
          <pc:sldMk cId="3574311502" sldId="344"/>
        </pc:sldMkLst>
      </pc:sldChg>
      <pc:sldChg chg="del">
        <pc:chgData name="Carlos Leonel Ramirez Martinez" userId="14d3900238d93848" providerId="LiveId" clId="{5F181601-7097-4417-81CF-8C5C87D56633}" dt="2022-04-12T23:38:30.579" v="151" actId="47"/>
        <pc:sldMkLst>
          <pc:docMk/>
          <pc:sldMk cId="1526199217" sldId="345"/>
        </pc:sldMkLst>
      </pc:sldChg>
      <pc:sldChg chg="addSp modSp add mod replId modNotesTx">
        <pc:chgData name="Carlos Leonel Ramirez Martinez" userId="14d3900238d93848" providerId="LiveId" clId="{5F181601-7097-4417-81CF-8C5C87D56633}" dt="2022-04-18T23:40:07.952" v="400" actId="6549"/>
        <pc:sldMkLst>
          <pc:docMk/>
          <pc:sldMk cId="1928108780" sldId="345"/>
        </pc:sldMkLst>
        <pc:spChg chg="mod">
          <ac:chgData name="Carlos Leonel Ramirez Martinez" userId="14d3900238d93848" providerId="LiveId" clId="{5F181601-7097-4417-81CF-8C5C87D56633}" dt="2022-04-13T00:00:09.753" v="294" actId="404"/>
          <ac:spMkLst>
            <pc:docMk/>
            <pc:sldMk cId="1928108780" sldId="345"/>
            <ac:spMk id="6" creationId="{07F2B9E3-585B-4F82-9DCF-8932B62EE375}"/>
          </ac:spMkLst>
        </pc:spChg>
        <pc:picChg chg="add mod">
          <ac:chgData name="Carlos Leonel Ramirez Martinez" userId="14d3900238d93848" providerId="LiveId" clId="{5F181601-7097-4417-81CF-8C5C87D56633}" dt="2022-04-13T00:00:25.477" v="300" actId="1076"/>
          <ac:picMkLst>
            <pc:docMk/>
            <pc:sldMk cId="1928108780" sldId="345"/>
            <ac:picMk id="4" creationId="{11467AC4-8E88-481B-B735-75959D3AB15D}"/>
          </ac:picMkLst>
        </pc:picChg>
      </pc:sldChg>
      <pc:sldChg chg="add del replId">
        <pc:chgData name="Carlos Leonel Ramirez Martinez" userId="14d3900238d93848" providerId="LiveId" clId="{5F181601-7097-4417-81CF-8C5C87D56633}" dt="2022-04-12T23:41:03.095" v="162" actId="47"/>
        <pc:sldMkLst>
          <pc:docMk/>
          <pc:sldMk cId="2531906499" sldId="345"/>
        </pc:sldMkLst>
      </pc:sldChg>
      <pc:sldChg chg="del">
        <pc:chgData name="Carlos Leonel Ramirez Martinez" userId="14d3900238d93848" providerId="LiveId" clId="{5F181601-7097-4417-81CF-8C5C87D56633}" dt="2022-04-12T23:38:30.579" v="151" actId="47"/>
        <pc:sldMkLst>
          <pc:docMk/>
          <pc:sldMk cId="146807685" sldId="346"/>
        </pc:sldMkLst>
      </pc:sldChg>
      <pc:sldChg chg="addSp modSp add mod modNotesTx">
        <pc:chgData name="Carlos Leonel Ramirez Martinez" userId="14d3900238d93848" providerId="LiveId" clId="{5F181601-7097-4417-81CF-8C5C87D56633}" dt="2022-04-19T00:07:43.290" v="781" actId="20577"/>
        <pc:sldMkLst>
          <pc:docMk/>
          <pc:sldMk cId="499657679" sldId="346"/>
        </pc:sldMkLst>
        <pc:spChg chg="mod">
          <ac:chgData name="Carlos Leonel Ramirez Martinez" userId="14d3900238d93848" providerId="LiveId" clId="{5F181601-7097-4417-81CF-8C5C87D56633}" dt="2022-04-18T23:45:46.686" v="490" actId="20577"/>
          <ac:spMkLst>
            <pc:docMk/>
            <pc:sldMk cId="499657679" sldId="346"/>
            <ac:spMk id="6" creationId="{07F2B9E3-585B-4F82-9DCF-8932B62EE375}"/>
          </ac:spMkLst>
        </pc:spChg>
        <pc:picChg chg="add mod">
          <ac:chgData name="Carlos Leonel Ramirez Martinez" userId="14d3900238d93848" providerId="LiveId" clId="{5F181601-7097-4417-81CF-8C5C87D56633}" dt="2022-04-19T00:06:37.654" v="771" actId="1076"/>
          <ac:picMkLst>
            <pc:docMk/>
            <pc:sldMk cId="499657679" sldId="346"/>
            <ac:picMk id="4" creationId="{B928C68F-B47C-472A-80B1-045D98DF18D8}"/>
          </ac:picMkLst>
        </pc:picChg>
      </pc:sldChg>
      <pc:sldChg chg="add del">
        <pc:chgData name="Carlos Leonel Ramirez Martinez" userId="14d3900238d93848" providerId="LiveId" clId="{5F181601-7097-4417-81CF-8C5C87D56633}" dt="2022-04-12T23:41:03.095" v="162" actId="47"/>
        <pc:sldMkLst>
          <pc:docMk/>
          <pc:sldMk cId="3689049014" sldId="346"/>
        </pc:sldMkLst>
      </pc:sldChg>
      <pc:sldChg chg="add del replId">
        <pc:chgData name="Carlos Leonel Ramirez Martinez" userId="14d3900238d93848" providerId="LiveId" clId="{5F181601-7097-4417-81CF-8C5C87D56633}" dt="2022-04-12T23:41:03.095" v="162" actId="47"/>
        <pc:sldMkLst>
          <pc:docMk/>
          <pc:sldMk cId="251844564" sldId="347"/>
        </pc:sldMkLst>
      </pc:sldChg>
      <pc:sldChg chg="addSp modSp add mod replId modNotesTx">
        <pc:chgData name="Carlos Leonel Ramirez Martinez" userId="14d3900238d93848" providerId="LiveId" clId="{5F181601-7097-4417-81CF-8C5C87D56633}" dt="2022-04-19T00:16:15.533" v="871" actId="1076"/>
        <pc:sldMkLst>
          <pc:docMk/>
          <pc:sldMk cId="405675840" sldId="347"/>
        </pc:sldMkLst>
        <pc:spChg chg="mod">
          <ac:chgData name="Carlos Leonel Ramirez Martinez" userId="14d3900238d93848" providerId="LiveId" clId="{5F181601-7097-4417-81CF-8C5C87D56633}" dt="2022-04-19T00:16:00.566" v="866" actId="6549"/>
          <ac:spMkLst>
            <pc:docMk/>
            <pc:sldMk cId="405675840" sldId="347"/>
            <ac:spMk id="6" creationId="{07F2B9E3-585B-4F82-9DCF-8932B62EE375}"/>
          </ac:spMkLst>
        </pc:spChg>
        <pc:picChg chg="add mod">
          <ac:chgData name="Carlos Leonel Ramirez Martinez" userId="14d3900238d93848" providerId="LiveId" clId="{5F181601-7097-4417-81CF-8C5C87D56633}" dt="2022-04-19T00:16:15.533" v="871" actId="1076"/>
          <ac:picMkLst>
            <pc:docMk/>
            <pc:sldMk cId="405675840" sldId="347"/>
            <ac:picMk id="4" creationId="{CF55F7CC-CCB8-4EED-8A18-C0B7BBE114E2}"/>
          </ac:picMkLst>
        </pc:picChg>
      </pc:sldChg>
      <pc:sldChg chg="del">
        <pc:chgData name="Carlos Leonel Ramirez Martinez" userId="14d3900238d93848" providerId="LiveId" clId="{5F181601-7097-4417-81CF-8C5C87D56633}" dt="2022-04-12T23:38:30.579" v="151" actId="47"/>
        <pc:sldMkLst>
          <pc:docMk/>
          <pc:sldMk cId="3518689367" sldId="347"/>
        </pc:sldMkLst>
      </pc:sldChg>
      <pc:sldChg chg="addSp modSp add mod replId modNotesTx">
        <pc:chgData name="Carlos Leonel Ramirez Martinez" userId="14d3900238d93848" providerId="LiveId" clId="{5F181601-7097-4417-81CF-8C5C87D56633}" dt="2022-04-21T21:43:52.315" v="5390" actId="20577"/>
        <pc:sldMkLst>
          <pc:docMk/>
          <pc:sldMk cId="3170967447" sldId="348"/>
        </pc:sldMkLst>
        <pc:spChg chg="mod">
          <ac:chgData name="Carlos Leonel Ramirez Martinez" userId="14d3900238d93848" providerId="LiveId" clId="{5F181601-7097-4417-81CF-8C5C87D56633}" dt="2022-04-19T00:19:54.661" v="913" actId="20577"/>
          <ac:spMkLst>
            <pc:docMk/>
            <pc:sldMk cId="3170967447" sldId="348"/>
            <ac:spMk id="6" creationId="{07F2B9E3-585B-4F82-9DCF-8932B62EE375}"/>
          </ac:spMkLst>
        </pc:spChg>
        <pc:picChg chg="add mod">
          <ac:chgData name="Carlos Leonel Ramirez Martinez" userId="14d3900238d93848" providerId="LiveId" clId="{5F181601-7097-4417-81CF-8C5C87D56633}" dt="2022-04-19T00:20:01.994" v="918" actId="1076"/>
          <ac:picMkLst>
            <pc:docMk/>
            <pc:sldMk cId="3170967447" sldId="348"/>
            <ac:picMk id="4" creationId="{720673CE-A5BB-4AB1-9C43-6DD809998479}"/>
          </ac:picMkLst>
        </pc:picChg>
      </pc:sldChg>
      <pc:sldChg chg="add del replId">
        <pc:chgData name="Carlos Leonel Ramirez Martinez" userId="14d3900238d93848" providerId="LiveId" clId="{5F181601-7097-4417-81CF-8C5C87D56633}" dt="2022-04-12T23:41:03.095" v="162" actId="47"/>
        <pc:sldMkLst>
          <pc:docMk/>
          <pc:sldMk cId="3654627258" sldId="348"/>
        </pc:sldMkLst>
      </pc:sldChg>
      <pc:sldChg chg="del">
        <pc:chgData name="Carlos Leonel Ramirez Martinez" userId="14d3900238d93848" providerId="LiveId" clId="{5F181601-7097-4417-81CF-8C5C87D56633}" dt="2022-04-12T23:38:30.579" v="151" actId="47"/>
        <pc:sldMkLst>
          <pc:docMk/>
          <pc:sldMk cId="4292691617" sldId="348"/>
        </pc:sldMkLst>
      </pc:sldChg>
      <pc:sldChg chg="del">
        <pc:chgData name="Carlos Leonel Ramirez Martinez" userId="14d3900238d93848" providerId="LiveId" clId="{5F181601-7097-4417-81CF-8C5C87D56633}" dt="2022-04-12T23:38:30.579" v="151" actId="47"/>
        <pc:sldMkLst>
          <pc:docMk/>
          <pc:sldMk cId="48561737" sldId="349"/>
        </pc:sldMkLst>
      </pc:sldChg>
      <pc:sldChg chg="addSp modSp add mod replId modNotesTx">
        <pc:chgData name="Carlos Leonel Ramirez Martinez" userId="14d3900238d93848" providerId="LiveId" clId="{5F181601-7097-4417-81CF-8C5C87D56633}" dt="2022-04-19T00:21:09.420" v="984" actId="20577"/>
        <pc:sldMkLst>
          <pc:docMk/>
          <pc:sldMk cId="2013371233" sldId="349"/>
        </pc:sldMkLst>
        <pc:spChg chg="mod">
          <ac:chgData name="Carlos Leonel Ramirez Martinez" userId="14d3900238d93848" providerId="LiveId" clId="{5F181601-7097-4417-81CF-8C5C87D56633}" dt="2022-04-19T00:20:24.881" v="972" actId="313"/>
          <ac:spMkLst>
            <pc:docMk/>
            <pc:sldMk cId="2013371233" sldId="349"/>
            <ac:spMk id="6" creationId="{07F2B9E3-585B-4F82-9DCF-8932B62EE375}"/>
          </ac:spMkLst>
        </pc:spChg>
        <pc:picChg chg="add mod">
          <ac:chgData name="Carlos Leonel Ramirez Martinez" userId="14d3900238d93848" providerId="LiveId" clId="{5F181601-7097-4417-81CF-8C5C87D56633}" dt="2022-04-19T00:20:38.411" v="977" actId="1076"/>
          <ac:picMkLst>
            <pc:docMk/>
            <pc:sldMk cId="2013371233" sldId="349"/>
            <ac:picMk id="4" creationId="{FC4D1520-12FA-4EEE-8ED4-5932C9AA26A1}"/>
          </ac:picMkLst>
        </pc:picChg>
      </pc:sldChg>
      <pc:sldChg chg="add del replId">
        <pc:chgData name="Carlos Leonel Ramirez Martinez" userId="14d3900238d93848" providerId="LiveId" clId="{5F181601-7097-4417-81CF-8C5C87D56633}" dt="2022-04-12T23:41:03.095" v="162" actId="47"/>
        <pc:sldMkLst>
          <pc:docMk/>
          <pc:sldMk cId="3738941172" sldId="349"/>
        </pc:sldMkLst>
      </pc:sldChg>
      <pc:sldChg chg="addSp modSp add mod">
        <pc:chgData name="Carlos Leonel Ramirez Martinez" userId="14d3900238d93848" providerId="LiveId" clId="{5F181601-7097-4417-81CF-8C5C87D56633}" dt="2022-04-19T00:23:34.202" v="1023" actId="1076"/>
        <pc:sldMkLst>
          <pc:docMk/>
          <pc:sldMk cId="1134289334" sldId="350"/>
        </pc:sldMkLst>
        <pc:spChg chg="mod">
          <ac:chgData name="Carlos Leonel Ramirez Martinez" userId="14d3900238d93848" providerId="LiveId" clId="{5F181601-7097-4417-81CF-8C5C87D56633}" dt="2022-04-19T00:23:21.206" v="1019" actId="1076"/>
          <ac:spMkLst>
            <pc:docMk/>
            <pc:sldMk cId="1134289334" sldId="350"/>
            <ac:spMk id="6" creationId="{07F2B9E3-585B-4F82-9DCF-8932B62EE375}"/>
          </ac:spMkLst>
        </pc:spChg>
        <pc:picChg chg="add mod">
          <ac:chgData name="Carlos Leonel Ramirez Martinez" userId="14d3900238d93848" providerId="LiveId" clId="{5F181601-7097-4417-81CF-8C5C87D56633}" dt="2022-04-19T00:23:34.202" v="1023" actId="1076"/>
          <ac:picMkLst>
            <pc:docMk/>
            <pc:sldMk cId="1134289334" sldId="350"/>
            <ac:picMk id="4" creationId="{8BA69A74-441E-4C5E-A119-5A685D554C1F}"/>
          </ac:picMkLst>
        </pc:picChg>
        <pc:picChg chg="add mod">
          <ac:chgData name="Carlos Leonel Ramirez Martinez" userId="14d3900238d93848" providerId="LiveId" clId="{5F181601-7097-4417-81CF-8C5C87D56633}" dt="2022-04-19T00:23:16.545" v="1016" actId="1076"/>
          <ac:picMkLst>
            <pc:docMk/>
            <pc:sldMk cId="1134289334" sldId="350"/>
            <ac:picMk id="8" creationId="{0C152857-EE39-4A6D-B024-6215C2AC34AC}"/>
          </ac:picMkLst>
        </pc:picChg>
        <pc:picChg chg="add mod">
          <ac:chgData name="Carlos Leonel Ramirez Martinez" userId="14d3900238d93848" providerId="LiveId" clId="{5F181601-7097-4417-81CF-8C5C87D56633}" dt="2022-04-19T00:23:16.545" v="1016" actId="1076"/>
          <ac:picMkLst>
            <pc:docMk/>
            <pc:sldMk cId="1134289334" sldId="350"/>
            <ac:picMk id="10" creationId="{B62B6FD4-5C17-4E82-99C8-8A7FC9914EC0}"/>
          </ac:picMkLst>
        </pc:picChg>
        <pc:picChg chg="add mod">
          <ac:chgData name="Carlos Leonel Ramirez Martinez" userId="14d3900238d93848" providerId="LiveId" clId="{5F181601-7097-4417-81CF-8C5C87D56633}" dt="2022-04-19T00:23:28.635" v="1020" actId="1076"/>
          <ac:picMkLst>
            <pc:docMk/>
            <pc:sldMk cId="1134289334" sldId="350"/>
            <ac:picMk id="12" creationId="{CEF7FB19-EB87-42EE-B388-E9E1BB082D73}"/>
          </ac:picMkLst>
        </pc:picChg>
        <pc:picChg chg="add mod">
          <ac:chgData name="Carlos Leonel Ramirez Martinez" userId="14d3900238d93848" providerId="LiveId" clId="{5F181601-7097-4417-81CF-8C5C87D56633}" dt="2022-04-19T00:23:19.026" v="1017" actId="1076"/>
          <ac:picMkLst>
            <pc:docMk/>
            <pc:sldMk cId="1134289334" sldId="350"/>
            <ac:picMk id="14" creationId="{A7D1B466-F67F-42FC-8A69-EC847B30E04C}"/>
          </ac:picMkLst>
        </pc:picChg>
      </pc:sldChg>
      <pc:sldChg chg="add del">
        <pc:chgData name="Carlos Leonel Ramirez Martinez" userId="14d3900238d93848" providerId="LiveId" clId="{5F181601-7097-4417-81CF-8C5C87D56633}" dt="2022-04-12T23:41:03.095" v="162" actId="47"/>
        <pc:sldMkLst>
          <pc:docMk/>
          <pc:sldMk cId="1176346555" sldId="350"/>
        </pc:sldMkLst>
      </pc:sldChg>
      <pc:sldChg chg="del">
        <pc:chgData name="Carlos Leonel Ramirez Martinez" userId="14d3900238d93848" providerId="LiveId" clId="{5F181601-7097-4417-81CF-8C5C87D56633}" dt="2022-04-12T23:38:30.579" v="151" actId="47"/>
        <pc:sldMkLst>
          <pc:docMk/>
          <pc:sldMk cId="2943841986" sldId="350"/>
        </pc:sldMkLst>
      </pc:sldChg>
      <pc:sldChg chg="add del replId">
        <pc:chgData name="Carlos Leonel Ramirez Martinez" userId="14d3900238d93848" providerId="LiveId" clId="{5F181601-7097-4417-81CF-8C5C87D56633}" dt="2022-04-12T23:41:03.095" v="162" actId="47"/>
        <pc:sldMkLst>
          <pc:docMk/>
          <pc:sldMk cId="1273040853" sldId="351"/>
        </pc:sldMkLst>
      </pc:sldChg>
      <pc:sldChg chg="modSp add mod replId modNotesTx">
        <pc:chgData name="Carlos Leonel Ramirez Martinez" userId="14d3900238d93848" providerId="LiveId" clId="{5F181601-7097-4417-81CF-8C5C87D56633}" dt="2022-04-21T21:52:40.035" v="5394" actId="6549"/>
        <pc:sldMkLst>
          <pc:docMk/>
          <pc:sldMk cId="2640725232" sldId="351"/>
        </pc:sldMkLst>
        <pc:spChg chg="mod">
          <ac:chgData name="Carlos Leonel Ramirez Martinez" userId="14d3900238d93848" providerId="LiveId" clId="{5F181601-7097-4417-81CF-8C5C87D56633}" dt="2022-04-19T00:31:14.791" v="1206" actId="255"/>
          <ac:spMkLst>
            <pc:docMk/>
            <pc:sldMk cId="2640725232" sldId="351"/>
            <ac:spMk id="6" creationId="{07F2B9E3-585B-4F82-9DCF-8932B62EE375}"/>
          </ac:spMkLst>
        </pc:spChg>
      </pc:sldChg>
      <pc:sldChg chg="del">
        <pc:chgData name="Carlos Leonel Ramirez Martinez" userId="14d3900238d93848" providerId="LiveId" clId="{5F181601-7097-4417-81CF-8C5C87D56633}" dt="2022-04-12T23:38:30.579" v="151" actId="47"/>
        <pc:sldMkLst>
          <pc:docMk/>
          <pc:sldMk cId="3521352475" sldId="351"/>
        </pc:sldMkLst>
      </pc:sldChg>
      <pc:sldChg chg="del">
        <pc:chgData name="Carlos Leonel Ramirez Martinez" userId="14d3900238d93848" providerId="LiveId" clId="{5F181601-7097-4417-81CF-8C5C87D56633}" dt="2022-04-12T23:38:30.579" v="151" actId="47"/>
        <pc:sldMkLst>
          <pc:docMk/>
          <pc:sldMk cId="1958014255" sldId="352"/>
        </pc:sldMkLst>
      </pc:sldChg>
      <pc:sldChg chg="add del replId">
        <pc:chgData name="Carlos Leonel Ramirez Martinez" userId="14d3900238d93848" providerId="LiveId" clId="{5F181601-7097-4417-81CF-8C5C87D56633}" dt="2022-04-12T23:41:03.095" v="162" actId="47"/>
        <pc:sldMkLst>
          <pc:docMk/>
          <pc:sldMk cId="3086208115" sldId="352"/>
        </pc:sldMkLst>
      </pc:sldChg>
      <pc:sldChg chg="addSp modSp add mod replId modNotesTx">
        <pc:chgData name="Carlos Leonel Ramirez Martinez" userId="14d3900238d93848" providerId="LiveId" clId="{5F181601-7097-4417-81CF-8C5C87D56633}" dt="2022-04-21T21:56:31.585" v="5395"/>
        <pc:sldMkLst>
          <pc:docMk/>
          <pc:sldMk cId="4145323743" sldId="352"/>
        </pc:sldMkLst>
        <pc:spChg chg="mod">
          <ac:chgData name="Carlos Leonel Ramirez Martinez" userId="14d3900238d93848" providerId="LiveId" clId="{5F181601-7097-4417-81CF-8C5C87D56633}" dt="2022-04-19T00:33:09.184" v="1233" actId="20577"/>
          <ac:spMkLst>
            <pc:docMk/>
            <pc:sldMk cId="4145323743" sldId="352"/>
            <ac:spMk id="6" creationId="{07F2B9E3-585B-4F82-9DCF-8932B62EE375}"/>
          </ac:spMkLst>
        </pc:spChg>
        <pc:picChg chg="add mod">
          <ac:chgData name="Carlos Leonel Ramirez Martinez" userId="14d3900238d93848" providerId="LiveId" clId="{5F181601-7097-4417-81CF-8C5C87D56633}" dt="2022-04-19T00:33:12.719" v="1235" actId="1076"/>
          <ac:picMkLst>
            <pc:docMk/>
            <pc:sldMk cId="4145323743" sldId="352"/>
            <ac:picMk id="4" creationId="{7E687E5C-CA67-4710-B6D3-BD9751650C46}"/>
          </ac:picMkLst>
        </pc:picChg>
        <pc:picChg chg="add mod">
          <ac:chgData name="Carlos Leonel Ramirez Martinez" userId="14d3900238d93848" providerId="LiveId" clId="{5F181601-7097-4417-81CF-8C5C87D56633}" dt="2022-04-19T00:33:11.470" v="1234" actId="1076"/>
          <ac:picMkLst>
            <pc:docMk/>
            <pc:sldMk cId="4145323743" sldId="352"/>
            <ac:picMk id="8" creationId="{8820E00C-7B80-4A0C-AFFC-79906D7E8CE9}"/>
          </ac:picMkLst>
        </pc:picChg>
      </pc:sldChg>
      <pc:sldChg chg="addSp modSp add mod replId modNotesTx">
        <pc:chgData name="Carlos Leonel Ramirez Martinez" userId="14d3900238d93848" providerId="LiveId" clId="{5F181601-7097-4417-81CF-8C5C87D56633}" dt="2022-04-19T00:37:51.502" v="1379" actId="20577"/>
        <pc:sldMkLst>
          <pc:docMk/>
          <pc:sldMk cId="368615756" sldId="353"/>
        </pc:sldMkLst>
        <pc:spChg chg="mod">
          <ac:chgData name="Carlos Leonel Ramirez Martinez" userId="14d3900238d93848" providerId="LiveId" clId="{5F181601-7097-4417-81CF-8C5C87D56633}" dt="2022-04-19T00:36:26.855" v="1321" actId="20577"/>
          <ac:spMkLst>
            <pc:docMk/>
            <pc:sldMk cId="368615756" sldId="353"/>
            <ac:spMk id="6" creationId="{07F2B9E3-585B-4F82-9DCF-8932B62EE375}"/>
          </ac:spMkLst>
        </pc:spChg>
        <pc:picChg chg="add mod">
          <ac:chgData name="Carlos Leonel Ramirez Martinez" userId="14d3900238d93848" providerId="LiveId" clId="{5F181601-7097-4417-81CF-8C5C87D56633}" dt="2022-04-19T00:36:20.917" v="1296" actId="1076"/>
          <ac:picMkLst>
            <pc:docMk/>
            <pc:sldMk cId="368615756" sldId="353"/>
            <ac:picMk id="4" creationId="{97172F57-A884-4AEB-AF7F-0E825B5BF7AC}"/>
          </ac:picMkLst>
        </pc:picChg>
      </pc:sldChg>
      <pc:sldChg chg="del">
        <pc:chgData name="Carlos Leonel Ramirez Martinez" userId="14d3900238d93848" providerId="LiveId" clId="{5F181601-7097-4417-81CF-8C5C87D56633}" dt="2022-04-12T23:38:30.579" v="151" actId="47"/>
        <pc:sldMkLst>
          <pc:docMk/>
          <pc:sldMk cId="912257428" sldId="353"/>
        </pc:sldMkLst>
      </pc:sldChg>
      <pc:sldChg chg="add del replId">
        <pc:chgData name="Carlos Leonel Ramirez Martinez" userId="14d3900238d93848" providerId="LiveId" clId="{5F181601-7097-4417-81CF-8C5C87D56633}" dt="2022-04-12T23:41:03.095" v="162" actId="47"/>
        <pc:sldMkLst>
          <pc:docMk/>
          <pc:sldMk cId="2105381264" sldId="353"/>
        </pc:sldMkLst>
      </pc:sldChg>
      <pc:sldChg chg="add del replId">
        <pc:chgData name="Carlos Leonel Ramirez Martinez" userId="14d3900238d93848" providerId="LiveId" clId="{5F181601-7097-4417-81CF-8C5C87D56633}" dt="2022-04-12T23:41:03.095" v="162" actId="47"/>
        <pc:sldMkLst>
          <pc:docMk/>
          <pc:sldMk cId="189039300" sldId="354"/>
        </pc:sldMkLst>
      </pc:sldChg>
      <pc:sldChg chg="addSp delSp modSp add mod replId modClrScheme chgLayout modNotesTx">
        <pc:chgData name="Carlos Leonel Ramirez Martinez" userId="14d3900238d93848" providerId="LiveId" clId="{5F181601-7097-4417-81CF-8C5C87D56633}" dt="2022-04-19T08:58:53.206" v="1575" actId="20577"/>
        <pc:sldMkLst>
          <pc:docMk/>
          <pc:sldMk cId="1361941486" sldId="354"/>
        </pc:sldMkLst>
        <pc:spChg chg="mod ord">
          <ac:chgData name="Carlos Leonel Ramirez Martinez" userId="14d3900238d93848" providerId="LiveId" clId="{5F181601-7097-4417-81CF-8C5C87D56633}" dt="2022-04-19T08:50:52.741" v="1492" actId="6264"/>
          <ac:spMkLst>
            <pc:docMk/>
            <pc:sldMk cId="1361941486" sldId="354"/>
            <ac:spMk id="2" creationId="{E5B2F0CD-B307-4AC6-8A02-C5CB123085CA}"/>
          </ac:spMkLst>
        </pc:spChg>
        <pc:spChg chg="add del mod ord">
          <ac:chgData name="Carlos Leonel Ramirez Martinez" userId="14d3900238d93848" providerId="LiveId" clId="{5F181601-7097-4417-81CF-8C5C87D56633}" dt="2022-04-19T08:50:40.579" v="1490" actId="478"/>
          <ac:spMkLst>
            <pc:docMk/>
            <pc:sldMk cId="1361941486" sldId="354"/>
            <ac:spMk id="5" creationId="{57A7EF69-7C55-45A0-8DEB-36FB5F39A4B4}"/>
          </ac:spMkLst>
        </pc:spChg>
        <pc:spChg chg="mod ord">
          <ac:chgData name="Carlos Leonel Ramirez Martinez" userId="14d3900238d93848" providerId="LiveId" clId="{5F181601-7097-4417-81CF-8C5C87D56633}" dt="2022-04-19T08:58:28.257" v="1573" actId="2711"/>
          <ac:spMkLst>
            <pc:docMk/>
            <pc:sldMk cId="1361941486" sldId="354"/>
            <ac:spMk id="6" creationId="{07F2B9E3-585B-4F82-9DCF-8932B62EE375}"/>
          </ac:spMkLst>
        </pc:spChg>
        <pc:spChg chg="mod ord">
          <ac:chgData name="Carlos Leonel Ramirez Martinez" userId="14d3900238d93848" providerId="LiveId" clId="{5F181601-7097-4417-81CF-8C5C87D56633}" dt="2022-04-19T08:50:52.741" v="1492" actId="6264"/>
          <ac:spMkLst>
            <pc:docMk/>
            <pc:sldMk cId="1361941486" sldId="354"/>
            <ac:spMk id="7" creationId="{1C6331CC-28A1-405D-8B44-CDE7DD0D44AE}"/>
          </ac:spMkLst>
        </pc:spChg>
        <pc:spChg chg="add del mod">
          <ac:chgData name="Carlos Leonel Ramirez Martinez" userId="14d3900238d93848" providerId="LiveId" clId="{5F181601-7097-4417-81CF-8C5C87D56633}" dt="2022-04-19T08:50:52.741" v="1492" actId="6264"/>
          <ac:spMkLst>
            <pc:docMk/>
            <pc:sldMk cId="1361941486" sldId="354"/>
            <ac:spMk id="8" creationId="{4EFED048-DB44-43E9-879D-9A260D1C2495}"/>
          </ac:spMkLst>
        </pc:spChg>
        <pc:spChg chg="add del mod">
          <ac:chgData name="Carlos Leonel Ramirez Martinez" userId="14d3900238d93848" providerId="LiveId" clId="{5F181601-7097-4417-81CF-8C5C87D56633}" dt="2022-04-19T08:50:52.741" v="1492" actId="6264"/>
          <ac:spMkLst>
            <pc:docMk/>
            <pc:sldMk cId="1361941486" sldId="354"/>
            <ac:spMk id="9" creationId="{3C1CD2DE-FDB3-4F07-8613-4DEC8A239223}"/>
          </ac:spMkLst>
        </pc:spChg>
        <pc:spChg chg="add del mod">
          <ac:chgData name="Carlos Leonel Ramirez Martinez" userId="14d3900238d93848" providerId="LiveId" clId="{5F181601-7097-4417-81CF-8C5C87D56633}" dt="2022-04-19T08:50:52.741" v="1492" actId="6264"/>
          <ac:spMkLst>
            <pc:docMk/>
            <pc:sldMk cId="1361941486" sldId="354"/>
            <ac:spMk id="10" creationId="{72C10ADE-2FB0-43A9-84D5-1379A12EFC5A}"/>
          </ac:spMkLst>
        </pc:spChg>
        <pc:spChg chg="add del mod ord">
          <ac:chgData name="Carlos Leonel Ramirez Martinez" userId="14d3900238d93848" providerId="LiveId" clId="{5F181601-7097-4417-81CF-8C5C87D56633}" dt="2022-04-19T08:51:17.206" v="1494" actId="22"/>
          <ac:spMkLst>
            <pc:docMk/>
            <pc:sldMk cId="1361941486" sldId="354"/>
            <ac:spMk id="11" creationId="{19C16B1B-B7FA-46FA-8501-610C601B304A}"/>
          </ac:spMkLst>
        </pc:spChg>
        <pc:picChg chg="add del mod modCrop">
          <ac:chgData name="Carlos Leonel Ramirez Martinez" userId="14d3900238d93848" providerId="LiveId" clId="{5F181601-7097-4417-81CF-8C5C87D56633}" dt="2022-04-19T08:50:47.582" v="1491" actId="478"/>
          <ac:picMkLst>
            <pc:docMk/>
            <pc:sldMk cId="1361941486" sldId="354"/>
            <ac:picMk id="4" creationId="{7B488114-58C2-4C5A-B3ED-BA0001627DA5}"/>
          </ac:picMkLst>
        </pc:picChg>
        <pc:picChg chg="add mod ord">
          <ac:chgData name="Carlos Leonel Ramirez Martinez" userId="14d3900238d93848" providerId="LiveId" clId="{5F181601-7097-4417-81CF-8C5C87D56633}" dt="2022-04-19T08:51:29.717" v="1500" actId="1076"/>
          <ac:picMkLst>
            <pc:docMk/>
            <pc:sldMk cId="1361941486" sldId="354"/>
            <ac:picMk id="13" creationId="{C36B57C2-48C9-45EE-BB2A-3B9D5555494A}"/>
          </ac:picMkLst>
        </pc:picChg>
        <pc:picChg chg="add del mod">
          <ac:chgData name="Carlos Leonel Ramirez Martinez" userId="14d3900238d93848" providerId="LiveId" clId="{5F181601-7097-4417-81CF-8C5C87D56633}" dt="2022-04-19T08:52:41.181" v="1507" actId="478"/>
          <ac:picMkLst>
            <pc:docMk/>
            <pc:sldMk cId="1361941486" sldId="354"/>
            <ac:picMk id="15" creationId="{8C1516D0-0DFD-469D-9BED-3534458EDE7A}"/>
          </ac:picMkLst>
        </pc:picChg>
        <pc:picChg chg="add mod">
          <ac:chgData name="Carlos Leonel Ramirez Martinez" userId="14d3900238d93848" providerId="LiveId" clId="{5F181601-7097-4417-81CF-8C5C87D56633}" dt="2022-04-19T08:56:26.483" v="1570" actId="1076"/>
          <ac:picMkLst>
            <pc:docMk/>
            <pc:sldMk cId="1361941486" sldId="354"/>
            <ac:picMk id="17" creationId="{419202EE-A15B-4AFB-9B35-4FD70392FEDB}"/>
          </ac:picMkLst>
        </pc:picChg>
        <pc:cxnChg chg="add mod">
          <ac:chgData name="Carlos Leonel Ramirez Martinez" userId="14d3900238d93848" providerId="LiveId" clId="{5F181601-7097-4417-81CF-8C5C87D56633}" dt="2022-04-19T08:54:07.166" v="1513" actId="208"/>
          <ac:cxnSpMkLst>
            <pc:docMk/>
            <pc:sldMk cId="1361941486" sldId="354"/>
            <ac:cxnSpMk id="19" creationId="{2833FEFA-0348-4246-A9C8-6803A89E0703}"/>
          </ac:cxnSpMkLst>
        </pc:cxnChg>
      </pc:sldChg>
      <pc:sldChg chg="del">
        <pc:chgData name="Carlos Leonel Ramirez Martinez" userId="14d3900238d93848" providerId="LiveId" clId="{5F181601-7097-4417-81CF-8C5C87D56633}" dt="2022-04-12T23:38:30.579" v="151" actId="47"/>
        <pc:sldMkLst>
          <pc:docMk/>
          <pc:sldMk cId="4202674304" sldId="354"/>
        </pc:sldMkLst>
      </pc:sldChg>
      <pc:sldChg chg="addSp modSp add mod replId modNotesTx">
        <pc:chgData name="Carlos Leonel Ramirez Martinez" userId="14d3900238d93848" providerId="LiveId" clId="{5F181601-7097-4417-81CF-8C5C87D56633}" dt="2022-04-19T09:07:24.815" v="1671" actId="1076"/>
        <pc:sldMkLst>
          <pc:docMk/>
          <pc:sldMk cId="1320161157" sldId="355"/>
        </pc:sldMkLst>
        <pc:spChg chg="mod">
          <ac:chgData name="Carlos Leonel Ramirez Martinez" userId="14d3900238d93848" providerId="LiveId" clId="{5F181601-7097-4417-81CF-8C5C87D56633}" dt="2022-04-19T09:05:17.562" v="1666" actId="20577"/>
          <ac:spMkLst>
            <pc:docMk/>
            <pc:sldMk cId="1320161157" sldId="355"/>
            <ac:spMk id="6" creationId="{07F2B9E3-585B-4F82-9DCF-8932B62EE375}"/>
          </ac:spMkLst>
        </pc:spChg>
        <pc:picChg chg="add mod">
          <ac:chgData name="Carlos Leonel Ramirez Martinez" userId="14d3900238d93848" providerId="LiveId" clId="{5F181601-7097-4417-81CF-8C5C87D56633}" dt="2022-04-19T09:07:24.815" v="1671" actId="1076"/>
          <ac:picMkLst>
            <pc:docMk/>
            <pc:sldMk cId="1320161157" sldId="355"/>
            <ac:picMk id="4" creationId="{E8FDA287-0940-4E3D-A4AE-B9C213EBB639}"/>
          </ac:picMkLst>
        </pc:picChg>
      </pc:sldChg>
      <pc:sldChg chg="del">
        <pc:chgData name="Carlos Leonel Ramirez Martinez" userId="14d3900238d93848" providerId="LiveId" clId="{5F181601-7097-4417-81CF-8C5C87D56633}" dt="2022-04-12T23:38:30.579" v="151" actId="47"/>
        <pc:sldMkLst>
          <pc:docMk/>
          <pc:sldMk cId="1859930053" sldId="355"/>
        </pc:sldMkLst>
      </pc:sldChg>
      <pc:sldChg chg="add del replId">
        <pc:chgData name="Carlos Leonel Ramirez Martinez" userId="14d3900238d93848" providerId="LiveId" clId="{5F181601-7097-4417-81CF-8C5C87D56633}" dt="2022-04-12T23:41:03.095" v="162" actId="47"/>
        <pc:sldMkLst>
          <pc:docMk/>
          <pc:sldMk cId="2264904955" sldId="355"/>
        </pc:sldMkLst>
      </pc:sldChg>
      <pc:sldChg chg="add del replId">
        <pc:chgData name="Carlos Leonel Ramirez Martinez" userId="14d3900238d93848" providerId="LiveId" clId="{5F181601-7097-4417-81CF-8C5C87D56633}" dt="2022-04-12T23:41:03.095" v="162" actId="47"/>
        <pc:sldMkLst>
          <pc:docMk/>
          <pc:sldMk cId="221522131" sldId="356"/>
        </pc:sldMkLst>
      </pc:sldChg>
      <pc:sldChg chg="del">
        <pc:chgData name="Carlos Leonel Ramirez Martinez" userId="14d3900238d93848" providerId="LiveId" clId="{5F181601-7097-4417-81CF-8C5C87D56633}" dt="2022-04-12T23:38:30.579" v="151" actId="47"/>
        <pc:sldMkLst>
          <pc:docMk/>
          <pc:sldMk cId="392642349" sldId="356"/>
        </pc:sldMkLst>
      </pc:sldChg>
      <pc:sldChg chg="addSp delSp modSp add mod replId modClrScheme chgLayout modNotesTx">
        <pc:chgData name="Carlos Leonel Ramirez Martinez" userId="14d3900238d93848" providerId="LiveId" clId="{5F181601-7097-4417-81CF-8C5C87D56633}" dt="2022-04-19T09:13:59.333" v="1709" actId="1076"/>
        <pc:sldMkLst>
          <pc:docMk/>
          <pc:sldMk cId="1476025592" sldId="356"/>
        </pc:sldMkLst>
        <pc:spChg chg="mod ord">
          <ac:chgData name="Carlos Leonel Ramirez Martinez" userId="14d3900238d93848" providerId="LiveId" clId="{5F181601-7097-4417-81CF-8C5C87D56633}" dt="2022-04-19T09:12:36.149" v="1685" actId="6264"/>
          <ac:spMkLst>
            <pc:docMk/>
            <pc:sldMk cId="1476025592" sldId="356"/>
            <ac:spMk id="2" creationId="{E5B2F0CD-B307-4AC6-8A02-C5CB123085CA}"/>
          </ac:spMkLst>
        </pc:spChg>
        <pc:spChg chg="add del mod">
          <ac:chgData name="Carlos Leonel Ramirez Martinez" userId="14d3900238d93848" providerId="LiveId" clId="{5F181601-7097-4417-81CF-8C5C87D56633}" dt="2022-04-19T09:12:32.418" v="1683" actId="6264"/>
          <ac:spMkLst>
            <pc:docMk/>
            <pc:sldMk cId="1476025592" sldId="356"/>
            <ac:spMk id="5" creationId="{B421A3D4-C669-4D70-A1E5-118156B9BBBE}"/>
          </ac:spMkLst>
        </pc:spChg>
        <pc:spChg chg="mod ord">
          <ac:chgData name="Carlos Leonel Ramirez Martinez" userId="14d3900238d93848" providerId="LiveId" clId="{5F181601-7097-4417-81CF-8C5C87D56633}" dt="2022-04-19T09:12:36.149" v="1685" actId="6264"/>
          <ac:spMkLst>
            <pc:docMk/>
            <pc:sldMk cId="1476025592" sldId="356"/>
            <ac:spMk id="6" creationId="{07F2B9E3-585B-4F82-9DCF-8932B62EE375}"/>
          </ac:spMkLst>
        </pc:spChg>
        <pc:spChg chg="mod ord">
          <ac:chgData name="Carlos Leonel Ramirez Martinez" userId="14d3900238d93848" providerId="LiveId" clId="{5F181601-7097-4417-81CF-8C5C87D56633}" dt="2022-04-19T09:12:36.149" v="1685" actId="6264"/>
          <ac:spMkLst>
            <pc:docMk/>
            <pc:sldMk cId="1476025592" sldId="356"/>
            <ac:spMk id="7" creationId="{1C6331CC-28A1-405D-8B44-CDE7DD0D44AE}"/>
          </ac:spMkLst>
        </pc:spChg>
        <pc:spChg chg="add del mod">
          <ac:chgData name="Carlos Leonel Ramirez Martinez" userId="14d3900238d93848" providerId="LiveId" clId="{5F181601-7097-4417-81CF-8C5C87D56633}" dt="2022-04-19T09:12:32.418" v="1683" actId="6264"/>
          <ac:spMkLst>
            <pc:docMk/>
            <pc:sldMk cId="1476025592" sldId="356"/>
            <ac:spMk id="8" creationId="{5EF5FABD-9C65-4792-88C2-445998040993}"/>
          </ac:spMkLst>
        </pc:spChg>
        <pc:spChg chg="add del mod">
          <ac:chgData name="Carlos Leonel Ramirez Martinez" userId="14d3900238d93848" providerId="LiveId" clId="{5F181601-7097-4417-81CF-8C5C87D56633}" dt="2022-04-19T09:12:32.418" v="1683" actId="6264"/>
          <ac:spMkLst>
            <pc:docMk/>
            <pc:sldMk cId="1476025592" sldId="356"/>
            <ac:spMk id="9" creationId="{90D375FE-6190-41E9-801E-6FEC5C61263E}"/>
          </ac:spMkLst>
        </pc:spChg>
        <pc:spChg chg="add del mod ord">
          <ac:chgData name="Carlos Leonel Ramirez Martinez" userId="14d3900238d93848" providerId="LiveId" clId="{5F181601-7097-4417-81CF-8C5C87D56633}" dt="2022-04-19T09:12:36.149" v="1685" actId="6264"/>
          <ac:spMkLst>
            <pc:docMk/>
            <pc:sldMk cId="1476025592" sldId="356"/>
            <ac:spMk id="10" creationId="{51BC6ECC-0092-47FB-8442-10FE0F9FAC74}"/>
          </ac:spMkLst>
        </pc:spChg>
        <pc:spChg chg="add del mod">
          <ac:chgData name="Carlos Leonel Ramirez Martinez" userId="14d3900238d93848" providerId="LiveId" clId="{5F181601-7097-4417-81CF-8C5C87D56633}" dt="2022-04-19T09:12:36.149" v="1685" actId="6264"/>
          <ac:spMkLst>
            <pc:docMk/>
            <pc:sldMk cId="1476025592" sldId="356"/>
            <ac:spMk id="11" creationId="{D629FCCF-2510-4E1D-A528-F828B1CF0ECC}"/>
          </ac:spMkLst>
        </pc:spChg>
        <pc:spChg chg="add del mod">
          <ac:chgData name="Carlos Leonel Ramirez Martinez" userId="14d3900238d93848" providerId="LiveId" clId="{5F181601-7097-4417-81CF-8C5C87D56633}" dt="2022-04-19T09:12:36.149" v="1685" actId="6264"/>
          <ac:spMkLst>
            <pc:docMk/>
            <pc:sldMk cId="1476025592" sldId="356"/>
            <ac:spMk id="12" creationId="{E3E85ED0-AD0C-45D3-8BA0-BD364640AE15}"/>
          </ac:spMkLst>
        </pc:spChg>
        <pc:spChg chg="add del mod">
          <ac:chgData name="Carlos Leonel Ramirez Martinez" userId="14d3900238d93848" providerId="LiveId" clId="{5F181601-7097-4417-81CF-8C5C87D56633}" dt="2022-04-19T09:12:36.149" v="1685" actId="6264"/>
          <ac:spMkLst>
            <pc:docMk/>
            <pc:sldMk cId="1476025592" sldId="356"/>
            <ac:spMk id="13" creationId="{9C830621-45C1-4338-A0AA-6C986D5FD4A0}"/>
          </ac:spMkLst>
        </pc:spChg>
        <pc:spChg chg="add del mod ord">
          <ac:chgData name="Carlos Leonel Ramirez Martinez" userId="14d3900238d93848" providerId="LiveId" clId="{5F181601-7097-4417-81CF-8C5C87D56633}" dt="2022-04-19T09:12:41.793" v="1687"/>
          <ac:spMkLst>
            <pc:docMk/>
            <pc:sldMk cId="1476025592" sldId="356"/>
            <ac:spMk id="14" creationId="{1EFFC3E7-2E7B-4C26-B50D-721C985DF33C}"/>
          </ac:spMkLst>
        </pc:spChg>
        <pc:spChg chg="add mod">
          <ac:chgData name="Carlos Leonel Ramirez Martinez" userId="14d3900238d93848" providerId="LiveId" clId="{5F181601-7097-4417-81CF-8C5C87D56633}" dt="2022-04-19T09:13:38.534" v="1703" actId="1076"/>
          <ac:spMkLst>
            <pc:docMk/>
            <pc:sldMk cId="1476025592" sldId="356"/>
            <ac:spMk id="19" creationId="{4959F348-9150-4E81-8926-132E1C45F10B}"/>
          </ac:spMkLst>
        </pc:spChg>
        <pc:picChg chg="add del mod">
          <ac:chgData name="Carlos Leonel Ramirez Martinez" userId="14d3900238d93848" providerId="LiveId" clId="{5F181601-7097-4417-81CF-8C5C87D56633}" dt="2022-04-19T09:12:39.987" v="1686" actId="21"/>
          <ac:picMkLst>
            <pc:docMk/>
            <pc:sldMk cId="1476025592" sldId="356"/>
            <ac:picMk id="4" creationId="{13625523-7998-4ADB-8D83-4FACEAEF472C}"/>
          </ac:picMkLst>
        </pc:picChg>
        <pc:picChg chg="add mod">
          <ac:chgData name="Carlos Leonel Ramirez Martinez" userId="14d3900238d93848" providerId="LiveId" clId="{5F181601-7097-4417-81CF-8C5C87D56633}" dt="2022-04-19T09:13:56.533" v="1708" actId="1076"/>
          <ac:picMkLst>
            <pc:docMk/>
            <pc:sldMk cId="1476025592" sldId="356"/>
            <ac:picMk id="15" creationId="{E89552F8-E413-4AE8-AE49-6A6AAD4F0791}"/>
          </ac:picMkLst>
        </pc:picChg>
        <pc:picChg chg="add mod">
          <ac:chgData name="Carlos Leonel Ramirez Martinez" userId="14d3900238d93848" providerId="LiveId" clId="{5F181601-7097-4417-81CF-8C5C87D56633}" dt="2022-04-19T09:13:59.333" v="1709" actId="1076"/>
          <ac:picMkLst>
            <pc:docMk/>
            <pc:sldMk cId="1476025592" sldId="356"/>
            <ac:picMk id="17" creationId="{0A0D1C6C-1F8F-4466-A00F-E746AC26C338}"/>
          </ac:picMkLst>
        </pc:picChg>
      </pc:sldChg>
      <pc:sldChg chg="add del replId">
        <pc:chgData name="Carlos Leonel Ramirez Martinez" userId="14d3900238d93848" providerId="LiveId" clId="{5F181601-7097-4417-81CF-8C5C87D56633}" dt="2022-04-12T23:41:03.095" v="162" actId="47"/>
        <pc:sldMkLst>
          <pc:docMk/>
          <pc:sldMk cId="910318959" sldId="357"/>
        </pc:sldMkLst>
      </pc:sldChg>
      <pc:sldChg chg="addSp modSp add mod replId modNotesTx">
        <pc:chgData name="Carlos Leonel Ramirez Martinez" userId="14d3900238d93848" providerId="LiveId" clId="{5F181601-7097-4417-81CF-8C5C87D56633}" dt="2022-04-19T09:15:00.054" v="1719" actId="20577"/>
        <pc:sldMkLst>
          <pc:docMk/>
          <pc:sldMk cId="3619596134" sldId="357"/>
        </pc:sldMkLst>
        <pc:spChg chg="mod">
          <ac:chgData name="Carlos Leonel Ramirez Martinez" userId="14d3900238d93848" providerId="LiveId" clId="{5F181601-7097-4417-81CF-8C5C87D56633}" dt="2022-04-19T09:14:26.106" v="1710"/>
          <ac:spMkLst>
            <pc:docMk/>
            <pc:sldMk cId="3619596134" sldId="357"/>
            <ac:spMk id="6" creationId="{07F2B9E3-585B-4F82-9DCF-8932B62EE375}"/>
          </ac:spMkLst>
        </pc:spChg>
        <pc:picChg chg="add mod">
          <ac:chgData name="Carlos Leonel Ramirez Martinez" userId="14d3900238d93848" providerId="LiveId" clId="{5F181601-7097-4417-81CF-8C5C87D56633}" dt="2022-04-19T09:14:45.078" v="1714" actId="1076"/>
          <ac:picMkLst>
            <pc:docMk/>
            <pc:sldMk cId="3619596134" sldId="357"/>
            <ac:picMk id="4" creationId="{DF785DDA-5D84-4B52-900B-035C0A36B5F6}"/>
          </ac:picMkLst>
        </pc:picChg>
      </pc:sldChg>
      <pc:sldChg chg="del">
        <pc:chgData name="Carlos Leonel Ramirez Martinez" userId="14d3900238d93848" providerId="LiveId" clId="{5F181601-7097-4417-81CF-8C5C87D56633}" dt="2022-04-12T23:38:30.579" v="151" actId="47"/>
        <pc:sldMkLst>
          <pc:docMk/>
          <pc:sldMk cId="4096592082" sldId="357"/>
        </pc:sldMkLst>
      </pc:sldChg>
      <pc:sldChg chg="add del">
        <pc:chgData name="Carlos Leonel Ramirez Martinez" userId="14d3900238d93848" providerId="LiveId" clId="{5F181601-7097-4417-81CF-8C5C87D56633}" dt="2022-04-12T23:41:03.095" v="162" actId="47"/>
        <pc:sldMkLst>
          <pc:docMk/>
          <pc:sldMk cId="159108592" sldId="358"/>
        </pc:sldMkLst>
      </pc:sldChg>
      <pc:sldChg chg="del">
        <pc:chgData name="Carlos Leonel Ramirez Martinez" userId="14d3900238d93848" providerId="LiveId" clId="{5F181601-7097-4417-81CF-8C5C87D56633}" dt="2022-04-12T23:38:30.579" v="151" actId="47"/>
        <pc:sldMkLst>
          <pc:docMk/>
          <pc:sldMk cId="1013482484" sldId="358"/>
        </pc:sldMkLst>
      </pc:sldChg>
      <pc:sldChg chg="addSp delSp modSp add mod delAnim modAnim">
        <pc:chgData name="Carlos Leonel Ramirez Martinez" userId="14d3900238d93848" providerId="LiveId" clId="{5F181601-7097-4417-81CF-8C5C87D56633}" dt="2022-04-19T09:42:23.357" v="2431" actId="1076"/>
        <pc:sldMkLst>
          <pc:docMk/>
          <pc:sldMk cId="1334507844" sldId="358"/>
        </pc:sldMkLst>
        <pc:spChg chg="mod">
          <ac:chgData name="Carlos Leonel Ramirez Martinez" userId="14d3900238d93848" providerId="LiveId" clId="{5F181601-7097-4417-81CF-8C5C87D56633}" dt="2022-04-19T09:15:07.282" v="1720"/>
          <ac:spMkLst>
            <pc:docMk/>
            <pc:sldMk cId="1334507844" sldId="358"/>
            <ac:spMk id="6" creationId="{07F2B9E3-585B-4F82-9DCF-8932B62EE375}"/>
          </ac:spMkLst>
        </pc:spChg>
        <pc:picChg chg="add mod modCrop">
          <ac:chgData name="Carlos Leonel Ramirez Martinez" userId="14d3900238d93848" providerId="LiveId" clId="{5F181601-7097-4417-81CF-8C5C87D56633}" dt="2022-04-19T09:41:39.462" v="2419" actId="1076"/>
          <ac:picMkLst>
            <pc:docMk/>
            <pc:sldMk cId="1334507844" sldId="358"/>
            <ac:picMk id="4" creationId="{0E88A57C-1C94-4A9A-9E81-EA6653A9672A}"/>
          </ac:picMkLst>
        </pc:picChg>
        <pc:picChg chg="add mod">
          <ac:chgData name="Carlos Leonel Ramirez Martinez" userId="14d3900238d93848" providerId="LiveId" clId="{5F181601-7097-4417-81CF-8C5C87D56633}" dt="2022-04-19T09:42:23.357" v="2431" actId="1076"/>
          <ac:picMkLst>
            <pc:docMk/>
            <pc:sldMk cId="1334507844" sldId="358"/>
            <ac:picMk id="8" creationId="{CF5EFE03-A6F0-4146-8BDC-C1C0DA905B7A}"/>
          </ac:picMkLst>
        </pc:picChg>
        <pc:picChg chg="add mod">
          <ac:chgData name="Carlos Leonel Ramirez Martinez" userId="14d3900238d93848" providerId="LiveId" clId="{5F181601-7097-4417-81CF-8C5C87D56633}" dt="2022-04-19T09:42:18.990" v="2429" actId="1076"/>
          <ac:picMkLst>
            <pc:docMk/>
            <pc:sldMk cId="1334507844" sldId="358"/>
            <ac:picMk id="10" creationId="{0AE80C78-930D-41E3-A176-5988887A463C}"/>
          </ac:picMkLst>
        </pc:picChg>
        <pc:picChg chg="add mod">
          <ac:chgData name="Carlos Leonel Ramirez Martinez" userId="14d3900238d93848" providerId="LiveId" clId="{5F181601-7097-4417-81CF-8C5C87D56633}" dt="2022-04-19T09:42:13.077" v="2428" actId="1076"/>
          <ac:picMkLst>
            <pc:docMk/>
            <pc:sldMk cId="1334507844" sldId="358"/>
            <ac:picMk id="12" creationId="{F7BFF122-033E-47F4-89C1-D407AE57392C}"/>
          </ac:picMkLst>
        </pc:picChg>
        <pc:picChg chg="add mod">
          <ac:chgData name="Carlos Leonel Ramirez Martinez" userId="14d3900238d93848" providerId="LiveId" clId="{5F181601-7097-4417-81CF-8C5C87D56633}" dt="2022-04-19T09:42:10.566" v="2427" actId="1076"/>
          <ac:picMkLst>
            <pc:docMk/>
            <pc:sldMk cId="1334507844" sldId="358"/>
            <ac:picMk id="14" creationId="{3E7D689E-A186-4EDA-84F7-93263E8D78F8}"/>
          </ac:picMkLst>
        </pc:picChg>
        <pc:picChg chg="add del mod modCrop">
          <ac:chgData name="Carlos Leonel Ramirez Martinez" userId="14d3900238d93848" providerId="LiveId" clId="{5F181601-7097-4417-81CF-8C5C87D56633}" dt="2022-04-19T09:41:04.359" v="2407" actId="478"/>
          <ac:picMkLst>
            <pc:docMk/>
            <pc:sldMk cId="1334507844" sldId="358"/>
            <ac:picMk id="16" creationId="{778D369B-043E-4E51-8D38-5544331D4306}"/>
          </ac:picMkLst>
        </pc:picChg>
      </pc:sldChg>
      <pc:sldChg chg="del">
        <pc:chgData name="Carlos Leonel Ramirez Martinez" userId="14d3900238d93848" providerId="LiveId" clId="{5F181601-7097-4417-81CF-8C5C87D56633}" dt="2022-04-12T23:38:30.579" v="151" actId="47"/>
        <pc:sldMkLst>
          <pc:docMk/>
          <pc:sldMk cId="474079540" sldId="359"/>
        </pc:sldMkLst>
      </pc:sldChg>
      <pc:sldChg chg="add del replId">
        <pc:chgData name="Carlos Leonel Ramirez Martinez" userId="14d3900238d93848" providerId="LiveId" clId="{5F181601-7097-4417-81CF-8C5C87D56633}" dt="2022-04-12T23:41:03.095" v="162" actId="47"/>
        <pc:sldMkLst>
          <pc:docMk/>
          <pc:sldMk cId="1325767647" sldId="359"/>
        </pc:sldMkLst>
      </pc:sldChg>
      <pc:sldChg chg="addSp modSp add mod replId modNotesTx">
        <pc:chgData name="Carlos Leonel Ramirez Martinez" userId="14d3900238d93848" providerId="LiveId" clId="{5F181601-7097-4417-81CF-8C5C87D56633}" dt="2022-04-19T09:26:43.476" v="1945" actId="20577"/>
        <pc:sldMkLst>
          <pc:docMk/>
          <pc:sldMk cId="3348223055" sldId="359"/>
        </pc:sldMkLst>
        <pc:spChg chg="mod">
          <ac:chgData name="Carlos Leonel Ramirez Martinez" userId="14d3900238d93848" providerId="LiveId" clId="{5F181601-7097-4417-81CF-8C5C87D56633}" dt="2022-04-19T09:25:51.381" v="1938" actId="15"/>
          <ac:spMkLst>
            <pc:docMk/>
            <pc:sldMk cId="3348223055" sldId="359"/>
            <ac:spMk id="6" creationId="{07F2B9E3-585B-4F82-9DCF-8932B62EE375}"/>
          </ac:spMkLst>
        </pc:spChg>
        <pc:picChg chg="add mod">
          <ac:chgData name="Carlos Leonel Ramirez Martinez" userId="14d3900238d93848" providerId="LiveId" clId="{5F181601-7097-4417-81CF-8C5C87D56633}" dt="2022-04-19T09:26:14.443" v="1942" actId="1076"/>
          <ac:picMkLst>
            <pc:docMk/>
            <pc:sldMk cId="3348223055" sldId="359"/>
            <ac:picMk id="4" creationId="{554DBCA5-FFB2-4B92-B539-9712A5A97886}"/>
          </ac:picMkLst>
        </pc:picChg>
      </pc:sldChg>
      <pc:sldChg chg="addSp delSp modSp add mod replId modClrScheme chgLayout modNotesTx">
        <pc:chgData name="Carlos Leonel Ramirez Martinez" userId="14d3900238d93848" providerId="LiveId" clId="{5F181601-7097-4417-81CF-8C5C87D56633}" dt="2022-04-19T09:40:32.373" v="2404" actId="255"/>
        <pc:sldMkLst>
          <pc:docMk/>
          <pc:sldMk cId="152663670" sldId="360"/>
        </pc:sldMkLst>
        <pc:spChg chg="mod ord">
          <ac:chgData name="Carlos Leonel Ramirez Martinez" userId="14d3900238d93848" providerId="LiveId" clId="{5F181601-7097-4417-81CF-8C5C87D56633}" dt="2022-04-19T09:35:55.706" v="2237" actId="700"/>
          <ac:spMkLst>
            <pc:docMk/>
            <pc:sldMk cId="152663670" sldId="360"/>
            <ac:spMk id="2" creationId="{E5B2F0CD-B307-4AC6-8A02-C5CB123085CA}"/>
          </ac:spMkLst>
        </pc:spChg>
        <pc:spChg chg="add del mod ord">
          <ac:chgData name="Carlos Leonel Ramirez Martinez" userId="14d3900238d93848" providerId="LiveId" clId="{5F181601-7097-4417-81CF-8C5C87D56633}" dt="2022-04-19T09:35:57.981" v="2238" actId="22"/>
          <ac:spMkLst>
            <pc:docMk/>
            <pc:sldMk cId="152663670" sldId="360"/>
            <ac:spMk id="3" creationId="{435CEB7E-9A38-49D6-A185-08785A90E9C8}"/>
          </ac:spMkLst>
        </pc:spChg>
        <pc:spChg chg="mod ord">
          <ac:chgData name="Carlos Leonel Ramirez Martinez" userId="14d3900238d93848" providerId="LiveId" clId="{5F181601-7097-4417-81CF-8C5C87D56633}" dt="2022-04-19T09:40:32.373" v="2404" actId="255"/>
          <ac:spMkLst>
            <pc:docMk/>
            <pc:sldMk cId="152663670" sldId="360"/>
            <ac:spMk id="6" creationId="{07F2B9E3-585B-4F82-9DCF-8932B62EE375}"/>
          </ac:spMkLst>
        </pc:spChg>
        <pc:spChg chg="mod ord">
          <ac:chgData name="Carlos Leonel Ramirez Martinez" userId="14d3900238d93848" providerId="LiveId" clId="{5F181601-7097-4417-81CF-8C5C87D56633}" dt="2022-04-19T09:35:55.706" v="2237" actId="700"/>
          <ac:spMkLst>
            <pc:docMk/>
            <pc:sldMk cId="152663670" sldId="360"/>
            <ac:spMk id="7" creationId="{1C6331CC-28A1-405D-8B44-CDE7DD0D44AE}"/>
          </ac:spMkLst>
        </pc:spChg>
        <pc:picChg chg="add mod ord">
          <ac:chgData name="Carlos Leonel Ramirez Martinez" userId="14d3900238d93848" providerId="LiveId" clId="{5F181601-7097-4417-81CF-8C5C87D56633}" dt="2022-04-19T09:36:08.640" v="2241" actId="1076"/>
          <ac:picMkLst>
            <pc:docMk/>
            <pc:sldMk cId="152663670" sldId="360"/>
            <ac:picMk id="5" creationId="{89DBF9F6-A16A-458B-B672-A2036996CD21}"/>
          </ac:picMkLst>
        </pc:picChg>
      </pc:sldChg>
      <pc:sldChg chg="del">
        <pc:chgData name="Carlos Leonel Ramirez Martinez" userId="14d3900238d93848" providerId="LiveId" clId="{5F181601-7097-4417-81CF-8C5C87D56633}" dt="2022-04-12T23:38:30.579" v="151" actId="47"/>
        <pc:sldMkLst>
          <pc:docMk/>
          <pc:sldMk cId="1141410517" sldId="360"/>
        </pc:sldMkLst>
      </pc:sldChg>
      <pc:sldChg chg="add del replId">
        <pc:chgData name="Carlos Leonel Ramirez Martinez" userId="14d3900238d93848" providerId="LiveId" clId="{5F181601-7097-4417-81CF-8C5C87D56633}" dt="2022-04-12T23:41:03.095" v="162" actId="47"/>
        <pc:sldMkLst>
          <pc:docMk/>
          <pc:sldMk cId="4183462899" sldId="360"/>
        </pc:sldMkLst>
      </pc:sldChg>
      <pc:sldChg chg="add del replId">
        <pc:chgData name="Carlos Leonel Ramirez Martinez" userId="14d3900238d93848" providerId="LiveId" clId="{5F181601-7097-4417-81CF-8C5C87D56633}" dt="2022-04-12T23:41:03.095" v="162" actId="47"/>
        <pc:sldMkLst>
          <pc:docMk/>
          <pc:sldMk cId="530362417" sldId="361"/>
        </pc:sldMkLst>
      </pc:sldChg>
      <pc:sldChg chg="del">
        <pc:chgData name="Carlos Leonel Ramirez Martinez" userId="14d3900238d93848" providerId="LiveId" clId="{5F181601-7097-4417-81CF-8C5C87D56633}" dt="2022-04-12T23:38:30.579" v="151" actId="47"/>
        <pc:sldMkLst>
          <pc:docMk/>
          <pc:sldMk cId="1529302437" sldId="361"/>
        </pc:sldMkLst>
      </pc:sldChg>
      <pc:sldChg chg="addSp modSp add mod replId modNotesTx">
        <pc:chgData name="Carlos Leonel Ramirez Martinez" userId="14d3900238d93848" providerId="LiveId" clId="{5F181601-7097-4417-81CF-8C5C87D56633}" dt="2022-04-19T09:42:46.399" v="2436" actId="20577"/>
        <pc:sldMkLst>
          <pc:docMk/>
          <pc:sldMk cId="4058271762" sldId="361"/>
        </pc:sldMkLst>
        <pc:spChg chg="mod">
          <ac:chgData name="Carlos Leonel Ramirez Martinez" userId="14d3900238d93848" providerId="LiveId" clId="{5F181601-7097-4417-81CF-8C5C87D56633}" dt="2022-04-19T09:40:55.473" v="2405"/>
          <ac:spMkLst>
            <pc:docMk/>
            <pc:sldMk cId="4058271762" sldId="361"/>
            <ac:spMk id="6" creationId="{07F2B9E3-585B-4F82-9DCF-8932B62EE375}"/>
          </ac:spMkLst>
        </pc:spChg>
        <pc:picChg chg="add mod">
          <ac:chgData name="Carlos Leonel Ramirez Martinez" userId="14d3900238d93848" providerId="LiveId" clId="{5F181601-7097-4417-81CF-8C5C87D56633}" dt="2022-04-19T09:42:44.749" v="2435" actId="1076"/>
          <ac:picMkLst>
            <pc:docMk/>
            <pc:sldMk cId="4058271762" sldId="361"/>
            <ac:picMk id="4" creationId="{12D0E7A4-47D9-4E46-80DE-3D48E1CD5C78}"/>
          </ac:picMkLst>
        </pc:picChg>
      </pc:sldChg>
      <pc:sldChg chg="addSp modSp add mod replId modNotesTx">
        <pc:chgData name="Carlos Leonel Ramirez Martinez" userId="14d3900238d93848" providerId="LiveId" clId="{5F181601-7097-4417-81CF-8C5C87D56633}" dt="2022-04-19T09:43:34.981" v="2444" actId="20577"/>
        <pc:sldMkLst>
          <pc:docMk/>
          <pc:sldMk cId="3198577619" sldId="362"/>
        </pc:sldMkLst>
        <pc:spChg chg="mod">
          <ac:chgData name="Carlos Leonel Ramirez Martinez" userId="14d3900238d93848" providerId="LiveId" clId="{5F181601-7097-4417-81CF-8C5C87D56633}" dt="2022-04-19T09:42:56.943" v="2437"/>
          <ac:spMkLst>
            <pc:docMk/>
            <pc:sldMk cId="3198577619" sldId="362"/>
            <ac:spMk id="6" creationId="{07F2B9E3-585B-4F82-9DCF-8932B62EE375}"/>
          </ac:spMkLst>
        </pc:spChg>
        <pc:picChg chg="add mod">
          <ac:chgData name="Carlos Leonel Ramirez Martinez" userId="14d3900238d93848" providerId="LiveId" clId="{5F181601-7097-4417-81CF-8C5C87D56633}" dt="2022-04-19T09:43:17.653" v="2441" actId="1076"/>
          <ac:picMkLst>
            <pc:docMk/>
            <pc:sldMk cId="3198577619" sldId="362"/>
            <ac:picMk id="4" creationId="{BCCC1ABA-6BA3-40CF-88AE-C5A9EEDE3894}"/>
          </ac:picMkLst>
        </pc:picChg>
      </pc:sldChg>
      <pc:sldChg chg="del">
        <pc:chgData name="Carlos Leonel Ramirez Martinez" userId="14d3900238d93848" providerId="LiveId" clId="{5F181601-7097-4417-81CF-8C5C87D56633}" dt="2022-04-12T23:38:30.579" v="151" actId="47"/>
        <pc:sldMkLst>
          <pc:docMk/>
          <pc:sldMk cId="3926187605" sldId="362"/>
        </pc:sldMkLst>
      </pc:sldChg>
      <pc:sldChg chg="add del replId">
        <pc:chgData name="Carlos Leonel Ramirez Martinez" userId="14d3900238d93848" providerId="LiveId" clId="{5F181601-7097-4417-81CF-8C5C87D56633}" dt="2022-04-12T23:41:03.095" v="162" actId="47"/>
        <pc:sldMkLst>
          <pc:docMk/>
          <pc:sldMk cId="4041959399" sldId="362"/>
        </pc:sldMkLst>
      </pc:sldChg>
      <pc:sldChg chg="add del replId">
        <pc:chgData name="Carlos Leonel Ramirez Martinez" userId="14d3900238d93848" providerId="LiveId" clId="{5F181601-7097-4417-81CF-8C5C87D56633}" dt="2022-04-12T23:41:03.095" v="162" actId="47"/>
        <pc:sldMkLst>
          <pc:docMk/>
          <pc:sldMk cId="1064602902" sldId="363"/>
        </pc:sldMkLst>
      </pc:sldChg>
      <pc:sldChg chg="addSp delSp modSp add mod replId modClrScheme chgLayout modNotesTx">
        <pc:chgData name="Carlos Leonel Ramirez Martinez" userId="14d3900238d93848" providerId="LiveId" clId="{5F181601-7097-4417-81CF-8C5C87D56633}" dt="2022-04-19T09:55:55.173" v="2760" actId="20577"/>
        <pc:sldMkLst>
          <pc:docMk/>
          <pc:sldMk cId="3759493860" sldId="363"/>
        </pc:sldMkLst>
        <pc:spChg chg="mod ord">
          <ac:chgData name="Carlos Leonel Ramirez Martinez" userId="14d3900238d93848" providerId="LiveId" clId="{5F181601-7097-4417-81CF-8C5C87D56633}" dt="2022-04-19T09:54:49.876" v="2714" actId="700"/>
          <ac:spMkLst>
            <pc:docMk/>
            <pc:sldMk cId="3759493860" sldId="363"/>
            <ac:spMk id="2" creationId="{E5B2F0CD-B307-4AC6-8A02-C5CB123085CA}"/>
          </ac:spMkLst>
        </pc:spChg>
        <pc:spChg chg="add del mod">
          <ac:chgData name="Carlos Leonel Ramirez Martinez" userId="14d3900238d93848" providerId="LiveId" clId="{5F181601-7097-4417-81CF-8C5C87D56633}" dt="2022-04-19T09:54:47.959" v="2713" actId="6264"/>
          <ac:spMkLst>
            <pc:docMk/>
            <pc:sldMk cId="3759493860" sldId="363"/>
            <ac:spMk id="5" creationId="{CBFB008D-9830-45EE-BD86-ABD2156D80C3}"/>
          </ac:spMkLst>
        </pc:spChg>
        <pc:spChg chg="mod ord">
          <ac:chgData name="Carlos Leonel Ramirez Martinez" userId="14d3900238d93848" providerId="LiveId" clId="{5F181601-7097-4417-81CF-8C5C87D56633}" dt="2022-04-19T09:55:21.397" v="2755" actId="255"/>
          <ac:spMkLst>
            <pc:docMk/>
            <pc:sldMk cId="3759493860" sldId="363"/>
            <ac:spMk id="6" creationId="{07F2B9E3-585B-4F82-9DCF-8932B62EE375}"/>
          </ac:spMkLst>
        </pc:spChg>
        <pc:spChg chg="mod ord">
          <ac:chgData name="Carlos Leonel Ramirez Martinez" userId="14d3900238d93848" providerId="LiveId" clId="{5F181601-7097-4417-81CF-8C5C87D56633}" dt="2022-04-19T09:54:49.876" v="2714" actId="700"/>
          <ac:spMkLst>
            <pc:docMk/>
            <pc:sldMk cId="3759493860" sldId="363"/>
            <ac:spMk id="7" creationId="{1C6331CC-28A1-405D-8B44-CDE7DD0D44AE}"/>
          </ac:spMkLst>
        </pc:spChg>
        <pc:spChg chg="add del mod">
          <ac:chgData name="Carlos Leonel Ramirez Martinez" userId="14d3900238d93848" providerId="LiveId" clId="{5F181601-7097-4417-81CF-8C5C87D56633}" dt="2022-04-19T09:54:47.959" v="2713" actId="6264"/>
          <ac:spMkLst>
            <pc:docMk/>
            <pc:sldMk cId="3759493860" sldId="363"/>
            <ac:spMk id="8" creationId="{420A62A1-1D61-4FC5-B82E-09B2FF8E5218}"/>
          </ac:spMkLst>
        </pc:spChg>
        <pc:spChg chg="add del mod">
          <ac:chgData name="Carlos Leonel Ramirez Martinez" userId="14d3900238d93848" providerId="LiveId" clId="{5F181601-7097-4417-81CF-8C5C87D56633}" dt="2022-04-19T09:54:47.959" v="2713" actId="6264"/>
          <ac:spMkLst>
            <pc:docMk/>
            <pc:sldMk cId="3759493860" sldId="363"/>
            <ac:spMk id="9" creationId="{DEF9EA5D-619D-44B6-917B-4E810F9CDA22}"/>
          </ac:spMkLst>
        </pc:spChg>
        <pc:spChg chg="add del mod ord">
          <ac:chgData name="Carlos Leonel Ramirez Martinez" userId="14d3900238d93848" providerId="LiveId" clId="{5F181601-7097-4417-81CF-8C5C87D56633}" dt="2022-04-19T09:54:53.970" v="2716"/>
          <ac:spMkLst>
            <pc:docMk/>
            <pc:sldMk cId="3759493860" sldId="363"/>
            <ac:spMk id="10" creationId="{EB4933EB-2DAE-40C2-880F-4AA1C8A7BA8F}"/>
          </ac:spMkLst>
        </pc:spChg>
        <pc:picChg chg="add del mod">
          <ac:chgData name="Carlos Leonel Ramirez Martinez" userId="14d3900238d93848" providerId="LiveId" clId="{5F181601-7097-4417-81CF-8C5C87D56633}" dt="2022-04-19T09:54:52.315" v="2715" actId="21"/>
          <ac:picMkLst>
            <pc:docMk/>
            <pc:sldMk cId="3759493860" sldId="363"/>
            <ac:picMk id="4" creationId="{0F11CFD4-09B8-4744-A9EA-236E13CF0169}"/>
          </ac:picMkLst>
        </pc:picChg>
        <pc:picChg chg="add mod">
          <ac:chgData name="Carlos Leonel Ramirez Martinez" userId="14d3900238d93848" providerId="LiveId" clId="{5F181601-7097-4417-81CF-8C5C87D56633}" dt="2022-04-19T09:55:29.146" v="2758" actId="1076"/>
          <ac:picMkLst>
            <pc:docMk/>
            <pc:sldMk cId="3759493860" sldId="363"/>
            <ac:picMk id="11" creationId="{403478E8-64B2-422C-AB95-3FA93FFBFD0C}"/>
          </ac:picMkLst>
        </pc:picChg>
      </pc:sldChg>
      <pc:sldChg chg="del">
        <pc:chgData name="Carlos Leonel Ramirez Martinez" userId="14d3900238d93848" providerId="LiveId" clId="{5F181601-7097-4417-81CF-8C5C87D56633}" dt="2022-04-12T23:38:30.579" v="151" actId="47"/>
        <pc:sldMkLst>
          <pc:docMk/>
          <pc:sldMk cId="4060420171" sldId="363"/>
        </pc:sldMkLst>
      </pc:sldChg>
      <pc:sldChg chg="addSp delSp modSp add mod replId modClrScheme chgLayout modNotesTx">
        <pc:chgData name="Carlos Leonel Ramirez Martinez" userId="14d3900238d93848" providerId="LiveId" clId="{5F181601-7097-4417-81CF-8C5C87D56633}" dt="2022-04-19T10:23:15.529" v="3818" actId="1076"/>
        <pc:sldMkLst>
          <pc:docMk/>
          <pc:sldMk cId="74691825" sldId="364"/>
        </pc:sldMkLst>
        <pc:spChg chg="mod ord">
          <ac:chgData name="Carlos Leonel Ramirez Martinez" userId="14d3900238d93848" providerId="LiveId" clId="{5F181601-7097-4417-81CF-8C5C87D56633}" dt="2022-04-19T10:20:04.641" v="3770" actId="700"/>
          <ac:spMkLst>
            <pc:docMk/>
            <pc:sldMk cId="74691825" sldId="364"/>
            <ac:spMk id="2" creationId="{E5B2F0CD-B307-4AC6-8A02-C5CB123085CA}"/>
          </ac:spMkLst>
        </pc:spChg>
        <pc:spChg chg="add del mod ord">
          <ac:chgData name="Carlos Leonel Ramirez Martinez" userId="14d3900238d93848" providerId="LiveId" clId="{5F181601-7097-4417-81CF-8C5C87D56633}" dt="2022-04-19T10:20:06.808" v="3771" actId="22"/>
          <ac:spMkLst>
            <pc:docMk/>
            <pc:sldMk cId="74691825" sldId="364"/>
            <ac:spMk id="3" creationId="{F8D12D8E-130B-48A4-A311-CFD546E2ACAB}"/>
          </ac:spMkLst>
        </pc:spChg>
        <pc:spChg chg="mod ord">
          <ac:chgData name="Carlos Leonel Ramirez Martinez" userId="14d3900238d93848" providerId="LiveId" clId="{5F181601-7097-4417-81CF-8C5C87D56633}" dt="2022-04-19T10:22:59.165" v="3813" actId="255"/>
          <ac:spMkLst>
            <pc:docMk/>
            <pc:sldMk cId="74691825" sldId="364"/>
            <ac:spMk id="6" creationId="{07F2B9E3-585B-4F82-9DCF-8932B62EE375}"/>
          </ac:spMkLst>
        </pc:spChg>
        <pc:spChg chg="mod ord">
          <ac:chgData name="Carlos Leonel Ramirez Martinez" userId="14d3900238d93848" providerId="LiveId" clId="{5F181601-7097-4417-81CF-8C5C87D56633}" dt="2022-04-19T10:20:04.641" v="3770" actId="700"/>
          <ac:spMkLst>
            <pc:docMk/>
            <pc:sldMk cId="74691825" sldId="364"/>
            <ac:spMk id="7" creationId="{1C6331CC-28A1-405D-8B44-CDE7DD0D44AE}"/>
          </ac:spMkLst>
        </pc:spChg>
        <pc:spChg chg="add mod">
          <ac:chgData name="Carlos Leonel Ramirez Martinez" userId="14d3900238d93848" providerId="LiveId" clId="{5F181601-7097-4417-81CF-8C5C87D56633}" dt="2022-04-19T10:23:15.529" v="3818" actId="1076"/>
          <ac:spMkLst>
            <pc:docMk/>
            <pc:sldMk cId="74691825" sldId="364"/>
            <ac:spMk id="9" creationId="{4A12843E-F613-40B5-B29D-D1B8A0F945D2}"/>
          </ac:spMkLst>
        </pc:spChg>
        <pc:picChg chg="add mod ord">
          <ac:chgData name="Carlos Leonel Ramirez Martinez" userId="14d3900238d93848" providerId="LiveId" clId="{5F181601-7097-4417-81CF-8C5C87D56633}" dt="2022-04-19T10:22:31.641" v="3806" actId="1076"/>
          <ac:picMkLst>
            <pc:docMk/>
            <pc:sldMk cId="74691825" sldId="364"/>
            <ac:picMk id="5" creationId="{3FE6E799-CB86-46D0-9169-6F164C286412}"/>
          </ac:picMkLst>
        </pc:picChg>
      </pc:sldChg>
      <pc:sldChg chg="add del replId">
        <pc:chgData name="Carlos Leonel Ramirez Martinez" userId="14d3900238d93848" providerId="LiveId" clId="{5F181601-7097-4417-81CF-8C5C87D56633}" dt="2022-04-12T23:41:03.095" v="162" actId="47"/>
        <pc:sldMkLst>
          <pc:docMk/>
          <pc:sldMk cId="197764823" sldId="364"/>
        </pc:sldMkLst>
      </pc:sldChg>
      <pc:sldChg chg="del">
        <pc:chgData name="Carlos Leonel Ramirez Martinez" userId="14d3900238d93848" providerId="LiveId" clId="{5F181601-7097-4417-81CF-8C5C87D56633}" dt="2022-04-12T23:38:30.579" v="151" actId="47"/>
        <pc:sldMkLst>
          <pc:docMk/>
          <pc:sldMk cId="2871454235" sldId="364"/>
        </pc:sldMkLst>
      </pc:sldChg>
      <pc:sldChg chg="add del replId">
        <pc:chgData name="Carlos Leonel Ramirez Martinez" userId="14d3900238d93848" providerId="LiveId" clId="{5F181601-7097-4417-81CF-8C5C87D56633}" dt="2022-04-12T23:41:03.095" v="162" actId="47"/>
        <pc:sldMkLst>
          <pc:docMk/>
          <pc:sldMk cId="739323562" sldId="365"/>
        </pc:sldMkLst>
      </pc:sldChg>
      <pc:sldChg chg="addSp modSp add mod replId modNotesTx">
        <pc:chgData name="Carlos Leonel Ramirez Martinez" userId="14d3900238d93848" providerId="LiveId" clId="{5F181601-7097-4417-81CF-8C5C87D56633}" dt="2022-04-19T10:34:37.211" v="4033" actId="6549"/>
        <pc:sldMkLst>
          <pc:docMk/>
          <pc:sldMk cId="3447262552" sldId="365"/>
        </pc:sldMkLst>
        <pc:spChg chg="add mod">
          <ac:chgData name="Carlos Leonel Ramirez Martinez" userId="14d3900238d93848" providerId="LiveId" clId="{5F181601-7097-4417-81CF-8C5C87D56633}" dt="2022-04-19T10:33:53.924" v="4025" actId="208"/>
          <ac:spMkLst>
            <pc:docMk/>
            <pc:sldMk cId="3447262552" sldId="365"/>
            <ac:spMk id="5" creationId="{16EE13F8-87FB-4E39-8272-49855DA0DD8D}"/>
          </ac:spMkLst>
        </pc:spChg>
        <pc:spChg chg="mod">
          <ac:chgData name="Carlos Leonel Ramirez Martinez" userId="14d3900238d93848" providerId="LiveId" clId="{5F181601-7097-4417-81CF-8C5C87D56633}" dt="2022-04-19T10:34:23.048" v="4031" actId="5793"/>
          <ac:spMkLst>
            <pc:docMk/>
            <pc:sldMk cId="3447262552" sldId="365"/>
            <ac:spMk id="6" creationId="{07F2B9E3-585B-4F82-9DCF-8932B62EE375}"/>
          </ac:spMkLst>
        </pc:spChg>
        <pc:picChg chg="add mod">
          <ac:chgData name="Carlos Leonel Ramirez Martinez" userId="14d3900238d93848" providerId="LiveId" clId="{5F181601-7097-4417-81CF-8C5C87D56633}" dt="2022-04-19T10:34:20.122" v="4029" actId="1076"/>
          <ac:picMkLst>
            <pc:docMk/>
            <pc:sldMk cId="3447262552" sldId="365"/>
            <ac:picMk id="4" creationId="{9CB7FF05-AF1D-437D-BAE3-C03CA35509F4}"/>
          </ac:picMkLst>
        </pc:picChg>
      </pc:sldChg>
      <pc:sldChg chg="del">
        <pc:chgData name="Carlos Leonel Ramirez Martinez" userId="14d3900238d93848" providerId="LiveId" clId="{5F181601-7097-4417-81CF-8C5C87D56633}" dt="2022-04-12T23:38:30.579" v="151" actId="47"/>
        <pc:sldMkLst>
          <pc:docMk/>
          <pc:sldMk cId="4130641511" sldId="365"/>
        </pc:sldMkLst>
      </pc:sldChg>
      <pc:sldChg chg="add del">
        <pc:chgData name="Carlos Leonel Ramirez Martinez" userId="14d3900238d93848" providerId="LiveId" clId="{5F181601-7097-4417-81CF-8C5C87D56633}" dt="2022-04-12T23:41:03.095" v="162" actId="47"/>
        <pc:sldMkLst>
          <pc:docMk/>
          <pc:sldMk cId="583895691" sldId="366"/>
        </pc:sldMkLst>
      </pc:sldChg>
      <pc:sldChg chg="addSp modSp add mod modAnim modNotesTx">
        <pc:chgData name="Carlos Leonel Ramirez Martinez" userId="14d3900238d93848" providerId="LiveId" clId="{5F181601-7097-4417-81CF-8C5C87D56633}" dt="2022-04-19T10:43:46.537" v="4117"/>
        <pc:sldMkLst>
          <pc:docMk/>
          <pc:sldMk cId="2549524965" sldId="366"/>
        </pc:sldMkLst>
        <pc:spChg chg="mod">
          <ac:chgData name="Carlos Leonel Ramirez Martinez" userId="14d3900238d93848" providerId="LiveId" clId="{5F181601-7097-4417-81CF-8C5C87D56633}" dt="2022-04-19T10:41:24.071" v="4086" actId="404"/>
          <ac:spMkLst>
            <pc:docMk/>
            <pc:sldMk cId="2549524965" sldId="366"/>
            <ac:spMk id="6" creationId="{07F2B9E3-585B-4F82-9DCF-8932B62EE375}"/>
          </ac:spMkLst>
        </pc:spChg>
        <pc:spChg chg="add mod">
          <ac:chgData name="Carlos Leonel Ramirez Martinez" userId="14d3900238d93848" providerId="LiveId" clId="{5F181601-7097-4417-81CF-8C5C87D56633}" dt="2022-04-19T10:42:35.374" v="4104" actId="164"/>
          <ac:spMkLst>
            <pc:docMk/>
            <pc:sldMk cId="2549524965" sldId="366"/>
            <ac:spMk id="8" creationId="{52728FA0-5A15-492B-96D1-83C451CDA9FD}"/>
          </ac:spMkLst>
        </pc:spChg>
        <pc:spChg chg="add mod">
          <ac:chgData name="Carlos Leonel Ramirez Martinez" userId="14d3900238d93848" providerId="LiveId" clId="{5F181601-7097-4417-81CF-8C5C87D56633}" dt="2022-04-19T10:42:35.374" v="4104" actId="164"/>
          <ac:spMkLst>
            <pc:docMk/>
            <pc:sldMk cId="2549524965" sldId="366"/>
            <ac:spMk id="9" creationId="{B998CFE3-BFAF-4AA1-AF76-CC2E969B45C8}"/>
          </ac:spMkLst>
        </pc:spChg>
        <pc:spChg chg="add mod">
          <ac:chgData name="Carlos Leonel Ramirez Martinez" userId="14d3900238d93848" providerId="LiveId" clId="{5F181601-7097-4417-81CF-8C5C87D56633}" dt="2022-04-19T10:42:35.374" v="4104" actId="164"/>
          <ac:spMkLst>
            <pc:docMk/>
            <pc:sldMk cId="2549524965" sldId="366"/>
            <ac:spMk id="10" creationId="{E079E736-CEA4-432A-8F32-4F398B4B993D}"/>
          </ac:spMkLst>
        </pc:spChg>
        <pc:spChg chg="add mod">
          <ac:chgData name="Carlos Leonel Ramirez Martinez" userId="14d3900238d93848" providerId="LiveId" clId="{5F181601-7097-4417-81CF-8C5C87D56633}" dt="2022-04-19T10:42:35.374" v="4104" actId="164"/>
          <ac:spMkLst>
            <pc:docMk/>
            <pc:sldMk cId="2549524965" sldId="366"/>
            <ac:spMk id="11" creationId="{1A6AE5D1-457F-4BFF-A8DF-1F4F2C523531}"/>
          </ac:spMkLst>
        </pc:spChg>
        <pc:spChg chg="add mod">
          <ac:chgData name="Carlos Leonel Ramirez Martinez" userId="14d3900238d93848" providerId="LiveId" clId="{5F181601-7097-4417-81CF-8C5C87D56633}" dt="2022-04-19T10:42:35.374" v="4104" actId="164"/>
          <ac:spMkLst>
            <pc:docMk/>
            <pc:sldMk cId="2549524965" sldId="366"/>
            <ac:spMk id="12" creationId="{C0BE148D-7E94-49B4-A86E-54B2A30ABB26}"/>
          </ac:spMkLst>
        </pc:spChg>
        <pc:spChg chg="add mod">
          <ac:chgData name="Carlos Leonel Ramirez Martinez" userId="14d3900238d93848" providerId="LiveId" clId="{5F181601-7097-4417-81CF-8C5C87D56633}" dt="2022-04-19T10:43:43.975" v="4116" actId="164"/>
          <ac:spMkLst>
            <pc:docMk/>
            <pc:sldMk cId="2549524965" sldId="366"/>
            <ac:spMk id="13" creationId="{493F19C5-F01C-4617-817E-1C6F87A17326}"/>
          </ac:spMkLst>
        </pc:spChg>
        <pc:spChg chg="add mod">
          <ac:chgData name="Carlos Leonel Ramirez Martinez" userId="14d3900238d93848" providerId="LiveId" clId="{5F181601-7097-4417-81CF-8C5C87D56633}" dt="2022-04-19T10:43:43.975" v="4116" actId="164"/>
          <ac:spMkLst>
            <pc:docMk/>
            <pc:sldMk cId="2549524965" sldId="366"/>
            <ac:spMk id="14" creationId="{75F7768D-518E-45B6-A5ED-BBC3A7C7B972}"/>
          </ac:spMkLst>
        </pc:spChg>
        <pc:grpChg chg="add mod">
          <ac:chgData name="Carlos Leonel Ramirez Martinez" userId="14d3900238d93848" providerId="LiveId" clId="{5F181601-7097-4417-81CF-8C5C87D56633}" dt="2022-04-19T10:42:35.374" v="4104" actId="164"/>
          <ac:grpSpMkLst>
            <pc:docMk/>
            <pc:sldMk cId="2549524965" sldId="366"/>
            <ac:grpSpMk id="5" creationId="{3C25C7D3-084F-4A9F-B217-75681333F0C9}"/>
          </ac:grpSpMkLst>
        </pc:grpChg>
        <pc:grpChg chg="add mod">
          <ac:chgData name="Carlos Leonel Ramirez Martinez" userId="14d3900238d93848" providerId="LiveId" clId="{5F181601-7097-4417-81CF-8C5C87D56633}" dt="2022-04-19T10:43:43.975" v="4116" actId="164"/>
          <ac:grpSpMkLst>
            <pc:docMk/>
            <pc:sldMk cId="2549524965" sldId="366"/>
            <ac:grpSpMk id="15" creationId="{1113921A-66C9-4685-A8C7-40EAA21C9BC4}"/>
          </ac:grpSpMkLst>
        </pc:grpChg>
        <pc:picChg chg="add mod">
          <ac:chgData name="Carlos Leonel Ramirez Martinez" userId="14d3900238d93848" providerId="LiveId" clId="{5F181601-7097-4417-81CF-8C5C87D56633}" dt="2022-04-19T10:41:28.211" v="4088" actId="14100"/>
          <ac:picMkLst>
            <pc:docMk/>
            <pc:sldMk cId="2549524965" sldId="366"/>
            <ac:picMk id="4" creationId="{6B66642C-53C7-4D86-97C0-C6D60438E2F4}"/>
          </ac:picMkLst>
        </pc:picChg>
      </pc:sldChg>
      <pc:sldChg chg="del">
        <pc:chgData name="Carlos Leonel Ramirez Martinez" userId="14d3900238d93848" providerId="LiveId" clId="{5F181601-7097-4417-81CF-8C5C87D56633}" dt="2022-04-12T23:38:30.579" v="151" actId="47"/>
        <pc:sldMkLst>
          <pc:docMk/>
          <pc:sldMk cId="3975032607" sldId="366"/>
        </pc:sldMkLst>
      </pc:sldChg>
      <pc:sldChg chg="addSp modSp add mod replId modNotesTx">
        <pc:chgData name="Carlos Leonel Ramirez Martinez" userId="14d3900238d93848" providerId="LiveId" clId="{5F181601-7097-4417-81CF-8C5C87D56633}" dt="2022-04-19T10:47:06.474" v="4237" actId="1076"/>
        <pc:sldMkLst>
          <pc:docMk/>
          <pc:sldMk cId="471207780" sldId="367"/>
        </pc:sldMkLst>
        <pc:spChg chg="mod">
          <ac:chgData name="Carlos Leonel Ramirez Martinez" userId="14d3900238d93848" providerId="LiveId" clId="{5F181601-7097-4417-81CF-8C5C87D56633}" dt="2022-04-19T10:47:00.127" v="4234" actId="404"/>
          <ac:spMkLst>
            <pc:docMk/>
            <pc:sldMk cId="471207780" sldId="367"/>
            <ac:spMk id="6" creationId="{07F2B9E3-585B-4F82-9DCF-8932B62EE375}"/>
          </ac:spMkLst>
        </pc:spChg>
        <pc:picChg chg="add mod">
          <ac:chgData name="Carlos Leonel Ramirez Martinez" userId="14d3900238d93848" providerId="LiveId" clId="{5F181601-7097-4417-81CF-8C5C87D56633}" dt="2022-04-19T10:47:06.474" v="4237" actId="1076"/>
          <ac:picMkLst>
            <pc:docMk/>
            <pc:sldMk cId="471207780" sldId="367"/>
            <ac:picMk id="4" creationId="{DE103FAF-4DAD-41F7-A5E3-5C01573F9E23}"/>
          </ac:picMkLst>
        </pc:picChg>
      </pc:sldChg>
      <pc:sldChg chg="add del replId">
        <pc:chgData name="Carlos Leonel Ramirez Martinez" userId="14d3900238d93848" providerId="LiveId" clId="{5F181601-7097-4417-81CF-8C5C87D56633}" dt="2022-04-12T23:41:03.095" v="162" actId="47"/>
        <pc:sldMkLst>
          <pc:docMk/>
          <pc:sldMk cId="3177064338" sldId="367"/>
        </pc:sldMkLst>
      </pc:sldChg>
      <pc:sldChg chg="del">
        <pc:chgData name="Carlos Leonel Ramirez Martinez" userId="14d3900238d93848" providerId="LiveId" clId="{5F181601-7097-4417-81CF-8C5C87D56633}" dt="2022-04-12T23:38:30.579" v="151" actId="47"/>
        <pc:sldMkLst>
          <pc:docMk/>
          <pc:sldMk cId="4055567123" sldId="367"/>
        </pc:sldMkLst>
      </pc:sldChg>
      <pc:sldChg chg="del">
        <pc:chgData name="Carlos Leonel Ramirez Martinez" userId="14d3900238d93848" providerId="LiveId" clId="{5F181601-7097-4417-81CF-8C5C87D56633}" dt="2022-04-12T23:38:30.579" v="151" actId="47"/>
        <pc:sldMkLst>
          <pc:docMk/>
          <pc:sldMk cId="2240519615" sldId="368"/>
        </pc:sldMkLst>
      </pc:sldChg>
      <pc:sldChg chg="add del replId">
        <pc:chgData name="Carlos Leonel Ramirez Martinez" userId="14d3900238d93848" providerId="LiveId" clId="{5F181601-7097-4417-81CF-8C5C87D56633}" dt="2022-04-12T23:41:03.095" v="162" actId="47"/>
        <pc:sldMkLst>
          <pc:docMk/>
          <pc:sldMk cId="2902211325" sldId="368"/>
        </pc:sldMkLst>
      </pc:sldChg>
      <pc:sldChg chg="addSp modSp add mod replId modAnim modNotesTx">
        <pc:chgData name="Carlos Leonel Ramirez Martinez" userId="14d3900238d93848" providerId="LiveId" clId="{5F181601-7097-4417-81CF-8C5C87D56633}" dt="2022-04-19T10:53:36.335" v="4506"/>
        <pc:sldMkLst>
          <pc:docMk/>
          <pc:sldMk cId="3788419866" sldId="368"/>
        </pc:sldMkLst>
        <pc:spChg chg="mod">
          <ac:chgData name="Carlos Leonel Ramirez Martinez" userId="14d3900238d93848" providerId="LiveId" clId="{5F181601-7097-4417-81CF-8C5C87D56633}" dt="2022-04-19T10:52:33.205" v="4446" actId="1076"/>
          <ac:spMkLst>
            <pc:docMk/>
            <pc:sldMk cId="3788419866" sldId="368"/>
            <ac:spMk id="6" creationId="{07F2B9E3-585B-4F82-9DCF-8932B62EE375}"/>
          </ac:spMkLst>
        </pc:spChg>
        <pc:spChg chg="add mod">
          <ac:chgData name="Carlos Leonel Ramirez Martinez" userId="14d3900238d93848" providerId="LiveId" clId="{5F181601-7097-4417-81CF-8C5C87D56633}" dt="2022-04-19T10:53:33.202" v="4505" actId="14100"/>
          <ac:spMkLst>
            <pc:docMk/>
            <pc:sldMk cId="3788419866" sldId="368"/>
            <ac:spMk id="10" creationId="{2DCE6D37-4B78-427E-A0FB-E218E459BE43}"/>
          </ac:spMkLst>
        </pc:spChg>
        <pc:picChg chg="add mod">
          <ac:chgData name="Carlos Leonel Ramirez Martinez" userId="14d3900238d93848" providerId="LiveId" clId="{5F181601-7097-4417-81CF-8C5C87D56633}" dt="2022-04-19T10:52:38.353" v="4478" actId="1038"/>
          <ac:picMkLst>
            <pc:docMk/>
            <pc:sldMk cId="3788419866" sldId="368"/>
            <ac:picMk id="4" creationId="{E7C2B917-F1F6-42D0-B2E1-A5650EDD2C05}"/>
          </ac:picMkLst>
        </pc:picChg>
        <pc:picChg chg="add mod">
          <ac:chgData name="Carlos Leonel Ramirez Martinez" userId="14d3900238d93848" providerId="LiveId" clId="{5F181601-7097-4417-81CF-8C5C87D56633}" dt="2022-04-19T10:53:26.320" v="4503" actId="1076"/>
          <ac:picMkLst>
            <pc:docMk/>
            <pc:sldMk cId="3788419866" sldId="368"/>
            <ac:picMk id="8" creationId="{2131736F-2B39-407E-A319-75927C6890F5}"/>
          </ac:picMkLst>
        </pc:picChg>
      </pc:sldChg>
      <pc:sldChg chg="addSp modSp add mod replId modNotesTx">
        <pc:chgData name="Carlos Leonel Ramirez Martinez" userId="14d3900238d93848" providerId="LiveId" clId="{5F181601-7097-4417-81CF-8C5C87D56633}" dt="2022-04-19T11:01:52.542" v="4589" actId="1076"/>
        <pc:sldMkLst>
          <pc:docMk/>
          <pc:sldMk cId="467386302" sldId="369"/>
        </pc:sldMkLst>
        <pc:spChg chg="mod">
          <ac:chgData name="Carlos Leonel Ramirez Martinez" userId="14d3900238d93848" providerId="LiveId" clId="{5F181601-7097-4417-81CF-8C5C87D56633}" dt="2022-04-19T11:01:35.679" v="4584" actId="6549"/>
          <ac:spMkLst>
            <pc:docMk/>
            <pc:sldMk cId="467386302" sldId="369"/>
            <ac:spMk id="6" creationId="{07F2B9E3-585B-4F82-9DCF-8932B62EE375}"/>
          </ac:spMkLst>
        </pc:spChg>
        <pc:picChg chg="add mod">
          <ac:chgData name="Carlos Leonel Ramirez Martinez" userId="14d3900238d93848" providerId="LiveId" clId="{5F181601-7097-4417-81CF-8C5C87D56633}" dt="2022-04-19T11:01:52.542" v="4589" actId="1076"/>
          <ac:picMkLst>
            <pc:docMk/>
            <pc:sldMk cId="467386302" sldId="369"/>
            <ac:picMk id="4" creationId="{3ECC1A7D-2699-41F7-AECC-442FC3349FCA}"/>
          </ac:picMkLst>
        </pc:picChg>
      </pc:sldChg>
      <pc:sldChg chg="add del replId">
        <pc:chgData name="Carlos Leonel Ramirez Martinez" userId="14d3900238d93848" providerId="LiveId" clId="{5F181601-7097-4417-81CF-8C5C87D56633}" dt="2022-04-12T23:41:03.095" v="162" actId="47"/>
        <pc:sldMkLst>
          <pc:docMk/>
          <pc:sldMk cId="1479140424" sldId="369"/>
        </pc:sldMkLst>
      </pc:sldChg>
      <pc:sldChg chg="del">
        <pc:chgData name="Carlos Leonel Ramirez Martinez" userId="14d3900238d93848" providerId="LiveId" clId="{5F181601-7097-4417-81CF-8C5C87D56633}" dt="2022-04-12T23:38:30.579" v="151" actId="47"/>
        <pc:sldMkLst>
          <pc:docMk/>
          <pc:sldMk cId="3492248674" sldId="369"/>
        </pc:sldMkLst>
      </pc:sldChg>
      <pc:sldChg chg="del">
        <pc:chgData name="Carlos Leonel Ramirez Martinez" userId="14d3900238d93848" providerId="LiveId" clId="{5F181601-7097-4417-81CF-8C5C87D56633}" dt="2022-04-12T23:38:30.579" v="151" actId="47"/>
        <pc:sldMkLst>
          <pc:docMk/>
          <pc:sldMk cId="1068054835" sldId="370"/>
        </pc:sldMkLst>
      </pc:sldChg>
      <pc:sldChg chg="addSp modSp add mod replId modNotesTx">
        <pc:chgData name="Carlos Leonel Ramirez Martinez" userId="14d3900238d93848" providerId="LiveId" clId="{5F181601-7097-4417-81CF-8C5C87D56633}" dt="2022-04-19T11:02:50.200" v="4598" actId="20577"/>
        <pc:sldMkLst>
          <pc:docMk/>
          <pc:sldMk cId="1111928496" sldId="370"/>
        </pc:sldMkLst>
        <pc:spChg chg="mod">
          <ac:chgData name="Carlos Leonel Ramirez Martinez" userId="14d3900238d93848" providerId="LiveId" clId="{5F181601-7097-4417-81CF-8C5C87D56633}" dt="2022-04-19T11:02:09.726" v="4590"/>
          <ac:spMkLst>
            <pc:docMk/>
            <pc:sldMk cId="1111928496" sldId="370"/>
            <ac:spMk id="6" creationId="{07F2B9E3-585B-4F82-9DCF-8932B62EE375}"/>
          </ac:spMkLst>
        </pc:spChg>
        <pc:picChg chg="add mod">
          <ac:chgData name="Carlos Leonel Ramirez Martinez" userId="14d3900238d93848" providerId="LiveId" clId="{5F181601-7097-4417-81CF-8C5C87D56633}" dt="2022-04-19T11:02:25.717" v="4595" actId="1076"/>
          <ac:picMkLst>
            <pc:docMk/>
            <pc:sldMk cId="1111928496" sldId="370"/>
            <ac:picMk id="4" creationId="{A8FABF5D-2320-4CBB-AA49-05E6CE90AC71}"/>
          </ac:picMkLst>
        </pc:picChg>
      </pc:sldChg>
      <pc:sldChg chg="add del replId">
        <pc:chgData name="Carlos Leonel Ramirez Martinez" userId="14d3900238d93848" providerId="LiveId" clId="{5F181601-7097-4417-81CF-8C5C87D56633}" dt="2022-04-12T23:41:03.095" v="162" actId="47"/>
        <pc:sldMkLst>
          <pc:docMk/>
          <pc:sldMk cId="2009679828" sldId="370"/>
        </pc:sldMkLst>
      </pc:sldChg>
      <pc:sldChg chg="addSp modSp add del mod replId modNotesTx">
        <pc:chgData name="Carlos Leonel Ramirez Martinez" userId="14d3900238d93848" providerId="LiveId" clId="{5F181601-7097-4417-81CF-8C5C87D56633}" dt="2022-04-19T11:44:06.480" v="5326" actId="2696"/>
        <pc:sldMkLst>
          <pc:docMk/>
          <pc:sldMk cId="2721960250" sldId="371"/>
        </pc:sldMkLst>
        <pc:spChg chg="mod">
          <ac:chgData name="Carlos Leonel Ramirez Martinez" userId="14d3900238d93848" providerId="LiveId" clId="{5F181601-7097-4417-81CF-8C5C87D56633}" dt="2022-04-19T11:02:11.459" v="4591"/>
          <ac:spMkLst>
            <pc:docMk/>
            <pc:sldMk cId="2721960250" sldId="371"/>
            <ac:spMk id="6" creationId="{07F2B9E3-585B-4F82-9DCF-8932B62EE375}"/>
          </ac:spMkLst>
        </pc:spChg>
        <pc:picChg chg="add mod">
          <ac:chgData name="Carlos Leonel Ramirez Martinez" userId="14d3900238d93848" providerId="LiveId" clId="{5F181601-7097-4417-81CF-8C5C87D56633}" dt="2022-04-19T11:03:19.199" v="4604" actId="1076"/>
          <ac:picMkLst>
            <pc:docMk/>
            <pc:sldMk cId="2721960250" sldId="371"/>
            <ac:picMk id="4" creationId="{912E6FC1-A82B-415C-92EA-AA49F80D2F79}"/>
          </ac:picMkLst>
        </pc:picChg>
      </pc:sldChg>
      <pc:sldChg chg="add del replId">
        <pc:chgData name="Carlos Leonel Ramirez Martinez" userId="14d3900238d93848" providerId="LiveId" clId="{5F181601-7097-4417-81CF-8C5C87D56633}" dt="2022-04-12T23:41:03.095" v="162" actId="47"/>
        <pc:sldMkLst>
          <pc:docMk/>
          <pc:sldMk cId="2729701198" sldId="371"/>
        </pc:sldMkLst>
      </pc:sldChg>
      <pc:sldChg chg="del">
        <pc:chgData name="Carlos Leonel Ramirez Martinez" userId="14d3900238d93848" providerId="LiveId" clId="{5F181601-7097-4417-81CF-8C5C87D56633}" dt="2022-04-12T23:38:30.579" v="151" actId="47"/>
        <pc:sldMkLst>
          <pc:docMk/>
          <pc:sldMk cId="3803825903" sldId="371"/>
        </pc:sldMkLst>
      </pc:sldChg>
      <pc:sldChg chg="add del replId">
        <pc:chgData name="Carlos Leonel Ramirez Martinez" userId="14d3900238d93848" providerId="LiveId" clId="{5F181601-7097-4417-81CF-8C5C87D56633}" dt="2022-04-12T23:41:03.095" v="162" actId="47"/>
        <pc:sldMkLst>
          <pc:docMk/>
          <pc:sldMk cId="479567748" sldId="372"/>
        </pc:sldMkLst>
      </pc:sldChg>
      <pc:sldChg chg="addSp modSp add mod replId modNotesTx">
        <pc:chgData name="Carlos Leonel Ramirez Martinez" userId="14d3900238d93848" providerId="LiveId" clId="{5F181601-7097-4417-81CF-8C5C87D56633}" dt="2022-04-19T11:19:42.409" v="4833" actId="1076"/>
        <pc:sldMkLst>
          <pc:docMk/>
          <pc:sldMk cId="632225511" sldId="372"/>
        </pc:sldMkLst>
        <pc:spChg chg="mod">
          <ac:chgData name="Carlos Leonel Ramirez Martinez" userId="14d3900238d93848" providerId="LiveId" clId="{5F181601-7097-4417-81CF-8C5C87D56633}" dt="2022-04-19T11:17:52.426" v="4818"/>
          <ac:spMkLst>
            <pc:docMk/>
            <pc:sldMk cId="632225511" sldId="372"/>
            <ac:spMk id="6" creationId="{07F2B9E3-585B-4F82-9DCF-8932B62EE375}"/>
          </ac:spMkLst>
        </pc:spChg>
        <pc:picChg chg="add mod">
          <ac:chgData name="Carlos Leonel Ramirez Martinez" userId="14d3900238d93848" providerId="LiveId" clId="{5F181601-7097-4417-81CF-8C5C87D56633}" dt="2022-04-19T11:19:42.409" v="4833" actId="1076"/>
          <ac:picMkLst>
            <pc:docMk/>
            <pc:sldMk cId="632225511" sldId="372"/>
            <ac:picMk id="4" creationId="{81AA20D7-E02D-492C-84B8-E83EBCBF26D4}"/>
          </ac:picMkLst>
        </pc:picChg>
      </pc:sldChg>
      <pc:sldChg chg="del">
        <pc:chgData name="Carlos Leonel Ramirez Martinez" userId="14d3900238d93848" providerId="LiveId" clId="{5F181601-7097-4417-81CF-8C5C87D56633}" dt="2022-04-12T23:38:30.579" v="151" actId="47"/>
        <pc:sldMkLst>
          <pc:docMk/>
          <pc:sldMk cId="1692963906" sldId="372"/>
        </pc:sldMkLst>
      </pc:sldChg>
      <pc:sldChg chg="addSp delSp modSp add mod replId chgLayout modNotesTx">
        <pc:chgData name="Carlos Leonel Ramirez Martinez" userId="14d3900238d93848" providerId="LiveId" clId="{5F181601-7097-4417-81CF-8C5C87D56633}" dt="2022-04-19T11:19:13.437" v="4830" actId="20577"/>
        <pc:sldMkLst>
          <pc:docMk/>
          <pc:sldMk cId="1765225385" sldId="373"/>
        </pc:sldMkLst>
        <pc:spChg chg="mod ord">
          <ac:chgData name="Carlos Leonel Ramirez Martinez" userId="14d3900238d93848" providerId="LiveId" clId="{5F181601-7097-4417-81CF-8C5C87D56633}" dt="2022-04-19T11:10:49.660" v="4811" actId="700"/>
          <ac:spMkLst>
            <pc:docMk/>
            <pc:sldMk cId="1765225385" sldId="373"/>
            <ac:spMk id="2" creationId="{E5B2F0CD-B307-4AC6-8A02-C5CB123085CA}"/>
          </ac:spMkLst>
        </pc:spChg>
        <pc:spChg chg="mod ord">
          <ac:chgData name="Carlos Leonel Ramirez Martinez" userId="14d3900238d93848" providerId="LiveId" clId="{5F181601-7097-4417-81CF-8C5C87D56633}" dt="2022-04-19T11:17:47.747" v="4817" actId="6549"/>
          <ac:spMkLst>
            <pc:docMk/>
            <pc:sldMk cId="1765225385" sldId="373"/>
            <ac:spMk id="6" creationId="{07F2B9E3-585B-4F82-9DCF-8932B62EE375}"/>
          </ac:spMkLst>
        </pc:spChg>
        <pc:spChg chg="mod ord">
          <ac:chgData name="Carlos Leonel Ramirez Martinez" userId="14d3900238d93848" providerId="LiveId" clId="{5F181601-7097-4417-81CF-8C5C87D56633}" dt="2022-04-19T11:10:49.660" v="4811" actId="700"/>
          <ac:spMkLst>
            <pc:docMk/>
            <pc:sldMk cId="1765225385" sldId="373"/>
            <ac:spMk id="7" creationId="{1C6331CC-28A1-405D-8B44-CDE7DD0D44AE}"/>
          </ac:spMkLst>
        </pc:spChg>
        <pc:graphicFrameChg chg="add mod modGraphic">
          <ac:chgData name="Carlos Leonel Ramirez Martinez" userId="14d3900238d93848" providerId="LiveId" clId="{5F181601-7097-4417-81CF-8C5C87D56633}" dt="2022-04-19T11:18:42.558" v="4827" actId="12100"/>
          <ac:graphicFrameMkLst>
            <pc:docMk/>
            <pc:sldMk cId="1765225385" sldId="373"/>
            <ac:graphicFrameMk id="3" creationId="{3E460496-E803-472A-9181-522E6BBC241B}"/>
          </ac:graphicFrameMkLst>
        </pc:graphicFrameChg>
        <pc:picChg chg="add del mod">
          <ac:chgData name="Carlos Leonel Ramirez Martinez" userId="14d3900238d93848" providerId="LiveId" clId="{5F181601-7097-4417-81CF-8C5C87D56633}" dt="2022-04-19T11:18:17.587" v="4825" actId="478"/>
          <ac:picMkLst>
            <pc:docMk/>
            <pc:sldMk cId="1765225385" sldId="373"/>
            <ac:picMk id="8" creationId="{EC9913B8-100B-4332-8F5B-9B6BA83E297E}"/>
          </ac:picMkLst>
        </pc:picChg>
      </pc:sldChg>
      <pc:sldChg chg="del">
        <pc:chgData name="Carlos Leonel Ramirez Martinez" userId="14d3900238d93848" providerId="LiveId" clId="{5F181601-7097-4417-81CF-8C5C87D56633}" dt="2022-04-12T23:38:30.579" v="151" actId="47"/>
        <pc:sldMkLst>
          <pc:docMk/>
          <pc:sldMk cId="3221289556" sldId="373"/>
        </pc:sldMkLst>
      </pc:sldChg>
      <pc:sldChg chg="add del replId">
        <pc:chgData name="Carlos Leonel Ramirez Martinez" userId="14d3900238d93848" providerId="LiveId" clId="{5F181601-7097-4417-81CF-8C5C87D56633}" dt="2022-04-12T23:41:03.095" v="162" actId="47"/>
        <pc:sldMkLst>
          <pc:docMk/>
          <pc:sldMk cId="3600918120" sldId="373"/>
        </pc:sldMkLst>
      </pc:sldChg>
      <pc:sldChg chg="addSp modSp add mod modNotesTx">
        <pc:chgData name="Carlos Leonel Ramirez Martinez" userId="14d3900238d93848" providerId="LiveId" clId="{5F181601-7097-4417-81CF-8C5C87D56633}" dt="2022-04-19T11:22:46.232" v="4921" actId="1076"/>
        <pc:sldMkLst>
          <pc:docMk/>
          <pc:sldMk cId="1962382631" sldId="374"/>
        </pc:sldMkLst>
        <pc:spChg chg="mod">
          <ac:chgData name="Carlos Leonel Ramirez Martinez" userId="14d3900238d93848" providerId="LiveId" clId="{5F181601-7097-4417-81CF-8C5C87D56633}" dt="2022-04-19T11:20:30.272" v="4916" actId="6549"/>
          <ac:spMkLst>
            <pc:docMk/>
            <pc:sldMk cId="1962382631" sldId="374"/>
            <ac:spMk id="6" creationId="{07F2B9E3-585B-4F82-9DCF-8932B62EE375}"/>
          </ac:spMkLst>
        </pc:spChg>
        <pc:picChg chg="add mod">
          <ac:chgData name="Carlos Leonel Ramirez Martinez" userId="14d3900238d93848" providerId="LiveId" clId="{5F181601-7097-4417-81CF-8C5C87D56633}" dt="2022-04-19T11:22:46.232" v="4921" actId="1076"/>
          <ac:picMkLst>
            <pc:docMk/>
            <pc:sldMk cId="1962382631" sldId="374"/>
            <ac:picMk id="4" creationId="{9B134429-3554-4E79-A446-6BAEC24A94A8}"/>
          </ac:picMkLst>
        </pc:picChg>
      </pc:sldChg>
      <pc:sldChg chg="del">
        <pc:chgData name="Carlos Leonel Ramirez Martinez" userId="14d3900238d93848" providerId="LiveId" clId="{5F181601-7097-4417-81CF-8C5C87D56633}" dt="2022-04-12T23:38:30.579" v="151" actId="47"/>
        <pc:sldMkLst>
          <pc:docMk/>
          <pc:sldMk cId="2880793834" sldId="374"/>
        </pc:sldMkLst>
      </pc:sldChg>
      <pc:sldChg chg="addSp modSp add mod replId modNotesTx">
        <pc:chgData name="Carlos Leonel Ramirez Martinez" userId="14d3900238d93848" providerId="LiveId" clId="{5F181601-7097-4417-81CF-8C5C87D56633}" dt="2022-04-19T11:26:06.144" v="4992" actId="20577"/>
        <pc:sldMkLst>
          <pc:docMk/>
          <pc:sldMk cId="1881554759" sldId="375"/>
        </pc:sldMkLst>
        <pc:spChg chg="mod">
          <ac:chgData name="Carlos Leonel Ramirez Martinez" userId="14d3900238d93848" providerId="LiveId" clId="{5F181601-7097-4417-81CF-8C5C87D56633}" dt="2022-04-19T11:26:06.144" v="4992" actId="20577"/>
          <ac:spMkLst>
            <pc:docMk/>
            <pc:sldMk cId="1881554759" sldId="375"/>
            <ac:spMk id="6" creationId="{07F2B9E3-585B-4F82-9DCF-8932B62EE375}"/>
          </ac:spMkLst>
        </pc:spChg>
        <pc:picChg chg="add mod">
          <ac:chgData name="Carlos Leonel Ramirez Martinez" userId="14d3900238d93848" providerId="LiveId" clId="{5F181601-7097-4417-81CF-8C5C87D56633}" dt="2022-04-19T11:25:21.511" v="4936" actId="1076"/>
          <ac:picMkLst>
            <pc:docMk/>
            <pc:sldMk cId="1881554759" sldId="375"/>
            <ac:picMk id="4" creationId="{09C140A9-A2E1-45D7-A519-F5876874904A}"/>
          </ac:picMkLst>
        </pc:picChg>
      </pc:sldChg>
      <pc:sldChg chg="del">
        <pc:chgData name="Carlos Leonel Ramirez Martinez" userId="14d3900238d93848" providerId="LiveId" clId="{5F181601-7097-4417-81CF-8C5C87D56633}" dt="2022-04-12T23:38:30.579" v="151" actId="47"/>
        <pc:sldMkLst>
          <pc:docMk/>
          <pc:sldMk cId="2110442770" sldId="375"/>
        </pc:sldMkLst>
      </pc:sldChg>
      <pc:sldChg chg="del">
        <pc:chgData name="Carlos Leonel Ramirez Martinez" userId="14d3900238d93848" providerId="LiveId" clId="{5F181601-7097-4417-81CF-8C5C87D56633}" dt="2022-04-12T23:38:30.579" v="151" actId="47"/>
        <pc:sldMkLst>
          <pc:docMk/>
          <pc:sldMk cId="1962579694" sldId="376"/>
        </pc:sldMkLst>
      </pc:sldChg>
      <pc:sldChg chg="addSp delSp modSp add mod replId modNotesTx">
        <pc:chgData name="Carlos Leonel Ramirez Martinez" userId="14d3900238d93848" providerId="LiveId" clId="{5F181601-7097-4417-81CF-8C5C87D56633}" dt="2022-04-19T11:33:31.997" v="5205" actId="1076"/>
        <pc:sldMkLst>
          <pc:docMk/>
          <pc:sldMk cId="2933762681" sldId="376"/>
        </pc:sldMkLst>
        <pc:spChg chg="mod">
          <ac:chgData name="Carlos Leonel Ramirez Martinez" userId="14d3900238d93848" providerId="LiveId" clId="{5F181601-7097-4417-81CF-8C5C87D56633}" dt="2022-04-19T11:33:08.261" v="5196" actId="14100"/>
          <ac:spMkLst>
            <pc:docMk/>
            <pc:sldMk cId="2933762681" sldId="376"/>
            <ac:spMk id="6" creationId="{07F2B9E3-585B-4F82-9DCF-8932B62EE375}"/>
          </ac:spMkLst>
        </pc:spChg>
        <pc:spChg chg="add del">
          <ac:chgData name="Carlos Leonel Ramirez Martinez" userId="14d3900238d93848" providerId="LiveId" clId="{5F181601-7097-4417-81CF-8C5C87D56633}" dt="2022-04-19T11:29:43.918" v="4994" actId="22"/>
          <ac:spMkLst>
            <pc:docMk/>
            <pc:sldMk cId="2933762681" sldId="376"/>
            <ac:spMk id="8" creationId="{8E8C1EA0-C70A-4C02-9CCB-668DE5EAC32C}"/>
          </ac:spMkLst>
        </pc:spChg>
        <pc:spChg chg="add mod">
          <ac:chgData name="Carlos Leonel Ramirez Martinez" userId="14d3900238d93848" providerId="LiveId" clId="{5F181601-7097-4417-81CF-8C5C87D56633}" dt="2022-04-19T11:33:14.277" v="5199" actId="1076"/>
          <ac:spMkLst>
            <pc:docMk/>
            <pc:sldMk cId="2933762681" sldId="376"/>
            <ac:spMk id="12" creationId="{1C218809-8EC6-4E70-A0C8-6ACED17388C2}"/>
          </ac:spMkLst>
        </pc:spChg>
        <pc:spChg chg="add mod">
          <ac:chgData name="Carlos Leonel Ramirez Martinez" userId="14d3900238d93848" providerId="LiveId" clId="{5F181601-7097-4417-81CF-8C5C87D56633}" dt="2022-04-19T11:33:31.997" v="5205" actId="1076"/>
          <ac:spMkLst>
            <pc:docMk/>
            <pc:sldMk cId="2933762681" sldId="376"/>
            <ac:spMk id="13" creationId="{5308ED74-13FA-4E99-82D9-D864CD21D4CF}"/>
          </ac:spMkLst>
        </pc:spChg>
        <pc:picChg chg="add mod">
          <ac:chgData name="Carlos Leonel Ramirez Martinez" userId="14d3900238d93848" providerId="LiveId" clId="{5F181601-7097-4417-81CF-8C5C87D56633}" dt="2022-04-19T11:33:15.525" v="5200" actId="1076"/>
          <ac:picMkLst>
            <pc:docMk/>
            <pc:sldMk cId="2933762681" sldId="376"/>
            <ac:picMk id="5" creationId="{BC8DF613-A1DD-40CF-8090-44C0DB2FF89D}"/>
          </ac:picMkLst>
        </pc:picChg>
        <pc:picChg chg="add mod">
          <ac:chgData name="Carlos Leonel Ramirez Martinez" userId="14d3900238d93848" providerId="LiveId" clId="{5F181601-7097-4417-81CF-8C5C87D56633}" dt="2022-04-19T11:33:21.101" v="5204" actId="1076"/>
          <ac:picMkLst>
            <pc:docMk/>
            <pc:sldMk cId="2933762681" sldId="376"/>
            <ac:picMk id="10" creationId="{7E609553-82AB-4F78-8D19-B2B99230753E}"/>
          </ac:picMkLst>
        </pc:picChg>
      </pc:sldChg>
      <pc:sldChg chg="del">
        <pc:chgData name="Carlos Leonel Ramirez Martinez" userId="14d3900238d93848" providerId="LiveId" clId="{5F181601-7097-4417-81CF-8C5C87D56633}" dt="2022-04-12T23:38:30.579" v="151" actId="47"/>
        <pc:sldMkLst>
          <pc:docMk/>
          <pc:sldMk cId="3054270419" sldId="377"/>
        </pc:sldMkLst>
      </pc:sldChg>
      <pc:sldChg chg="addSp modSp add mod replId">
        <pc:chgData name="Carlos Leonel Ramirez Martinez" userId="14d3900238d93848" providerId="LiveId" clId="{5F181601-7097-4417-81CF-8C5C87D56633}" dt="2022-04-19T11:34:11.077" v="5213" actId="1076"/>
        <pc:sldMkLst>
          <pc:docMk/>
          <pc:sldMk cId="3205659617" sldId="377"/>
        </pc:sldMkLst>
        <pc:spChg chg="mod">
          <ac:chgData name="Carlos Leonel Ramirez Martinez" userId="14d3900238d93848" providerId="LiveId" clId="{5F181601-7097-4417-81CF-8C5C87D56633}" dt="2022-04-19T11:33:44.190" v="5209" actId="20577"/>
          <ac:spMkLst>
            <pc:docMk/>
            <pc:sldMk cId="3205659617" sldId="377"/>
            <ac:spMk id="6" creationId="{07F2B9E3-585B-4F82-9DCF-8932B62EE375}"/>
          </ac:spMkLst>
        </pc:spChg>
        <pc:picChg chg="add mod">
          <ac:chgData name="Carlos Leonel Ramirez Martinez" userId="14d3900238d93848" providerId="LiveId" clId="{5F181601-7097-4417-81CF-8C5C87D56633}" dt="2022-04-19T11:34:11.077" v="5213" actId="1076"/>
          <ac:picMkLst>
            <pc:docMk/>
            <pc:sldMk cId="3205659617" sldId="377"/>
            <ac:picMk id="4" creationId="{C030E8BD-82A9-4C5E-ABB2-A89DA5DC8536}"/>
          </ac:picMkLst>
        </pc:picChg>
      </pc:sldChg>
      <pc:sldChg chg="del">
        <pc:chgData name="Carlos Leonel Ramirez Martinez" userId="14d3900238d93848" providerId="LiveId" clId="{5F181601-7097-4417-81CF-8C5C87D56633}" dt="2022-04-12T23:38:30.579" v="151" actId="47"/>
        <pc:sldMkLst>
          <pc:docMk/>
          <pc:sldMk cId="1424379345" sldId="378"/>
        </pc:sldMkLst>
      </pc:sldChg>
      <pc:sldChg chg="addSp modSp add mod replId modNotesTx">
        <pc:chgData name="Carlos Leonel Ramirez Martinez" userId="14d3900238d93848" providerId="LiveId" clId="{5F181601-7097-4417-81CF-8C5C87D56633}" dt="2022-04-19T11:35:57.948" v="5262" actId="1076"/>
        <pc:sldMkLst>
          <pc:docMk/>
          <pc:sldMk cId="2079824176" sldId="378"/>
        </pc:sldMkLst>
        <pc:spChg chg="mod">
          <ac:chgData name="Carlos Leonel Ramirez Martinez" userId="14d3900238d93848" providerId="LiveId" clId="{5F181601-7097-4417-81CF-8C5C87D56633}" dt="2022-04-19T11:34:36.876" v="5255" actId="20577"/>
          <ac:spMkLst>
            <pc:docMk/>
            <pc:sldMk cId="2079824176" sldId="378"/>
            <ac:spMk id="6" creationId="{07F2B9E3-585B-4F82-9DCF-8932B62EE375}"/>
          </ac:spMkLst>
        </pc:spChg>
        <pc:picChg chg="add mod">
          <ac:chgData name="Carlos Leonel Ramirez Martinez" userId="14d3900238d93848" providerId="LiveId" clId="{5F181601-7097-4417-81CF-8C5C87D56633}" dt="2022-04-19T11:35:57.948" v="5262" actId="1076"/>
          <ac:picMkLst>
            <pc:docMk/>
            <pc:sldMk cId="2079824176" sldId="378"/>
            <ac:picMk id="4" creationId="{82DF93B0-8E24-4BB0-9C32-C3124B595DF4}"/>
          </ac:picMkLst>
        </pc:picChg>
      </pc:sldChg>
      <pc:sldChg chg="del">
        <pc:chgData name="Carlos Leonel Ramirez Martinez" userId="14d3900238d93848" providerId="LiveId" clId="{5F181601-7097-4417-81CF-8C5C87D56633}" dt="2022-04-12T23:38:30.579" v="151" actId="47"/>
        <pc:sldMkLst>
          <pc:docMk/>
          <pc:sldMk cId="282451634" sldId="379"/>
        </pc:sldMkLst>
      </pc:sldChg>
      <pc:sldChg chg="addSp delSp modSp add mod replId modNotesTx">
        <pc:chgData name="Carlos Leonel Ramirez Martinez" userId="14d3900238d93848" providerId="LiveId" clId="{5F181601-7097-4417-81CF-8C5C87D56633}" dt="2022-04-19T11:43:11.011" v="5323" actId="6549"/>
        <pc:sldMkLst>
          <pc:docMk/>
          <pc:sldMk cId="896828428" sldId="379"/>
        </pc:sldMkLst>
        <pc:spChg chg="mod">
          <ac:chgData name="Carlos Leonel Ramirez Martinez" userId="14d3900238d93848" providerId="LiveId" clId="{5F181601-7097-4417-81CF-8C5C87D56633}" dt="2022-04-19T11:36:34.125" v="5290" actId="20577"/>
          <ac:spMkLst>
            <pc:docMk/>
            <pc:sldMk cId="896828428" sldId="379"/>
            <ac:spMk id="6" creationId="{07F2B9E3-585B-4F82-9DCF-8932B62EE375}"/>
          </ac:spMkLst>
        </pc:spChg>
        <pc:picChg chg="add del mod">
          <ac:chgData name="Carlos Leonel Ramirez Martinez" userId="14d3900238d93848" providerId="LiveId" clId="{5F181601-7097-4417-81CF-8C5C87D56633}" dt="2022-04-19T11:41:48.179" v="5312" actId="478"/>
          <ac:picMkLst>
            <pc:docMk/>
            <pc:sldMk cId="896828428" sldId="379"/>
            <ac:picMk id="4" creationId="{EC706501-D8E6-4670-9832-74A55383DEBF}"/>
          </ac:picMkLst>
        </pc:picChg>
        <pc:picChg chg="add mod">
          <ac:chgData name="Carlos Leonel Ramirez Martinez" userId="14d3900238d93848" providerId="LiveId" clId="{5F181601-7097-4417-81CF-8C5C87D56633}" dt="2022-04-19T11:41:53.714" v="5316" actId="1076"/>
          <ac:picMkLst>
            <pc:docMk/>
            <pc:sldMk cId="896828428" sldId="379"/>
            <ac:picMk id="8" creationId="{491E5C45-05F9-42D0-ACF8-AA1AF0CA9BFF}"/>
          </ac:picMkLst>
        </pc:picChg>
      </pc:sldChg>
      <pc:sldChg chg="del">
        <pc:chgData name="Carlos Leonel Ramirez Martinez" userId="14d3900238d93848" providerId="LiveId" clId="{5F181601-7097-4417-81CF-8C5C87D56633}" dt="2022-04-12T23:38:30.579" v="151" actId="47"/>
        <pc:sldMkLst>
          <pc:docMk/>
          <pc:sldMk cId="3559030942" sldId="380"/>
        </pc:sldMkLst>
      </pc:sldChg>
      <pc:sldChg chg="addSp modSp add mod replId modNotesTx">
        <pc:chgData name="Carlos Leonel Ramirez Martinez" userId="14d3900238d93848" providerId="LiveId" clId="{5F181601-7097-4417-81CF-8C5C87D56633}" dt="2022-04-19T11:45:16.330" v="5345" actId="20577"/>
        <pc:sldMkLst>
          <pc:docMk/>
          <pc:sldMk cId="3934067621" sldId="380"/>
        </pc:sldMkLst>
        <pc:spChg chg="mod">
          <ac:chgData name="Carlos Leonel Ramirez Martinez" userId="14d3900238d93848" providerId="LiveId" clId="{5F181601-7097-4417-81CF-8C5C87D56633}" dt="2022-04-19T11:44:52.418" v="5340" actId="20577"/>
          <ac:spMkLst>
            <pc:docMk/>
            <pc:sldMk cId="3934067621" sldId="380"/>
            <ac:spMk id="6" creationId="{07F2B9E3-585B-4F82-9DCF-8932B62EE375}"/>
          </ac:spMkLst>
        </pc:spChg>
        <pc:picChg chg="add mod">
          <ac:chgData name="Carlos Leonel Ramirez Martinez" userId="14d3900238d93848" providerId="LiveId" clId="{5F181601-7097-4417-81CF-8C5C87D56633}" dt="2022-04-19T11:45:07.890" v="5344" actId="1076"/>
          <ac:picMkLst>
            <pc:docMk/>
            <pc:sldMk cId="3934067621" sldId="380"/>
            <ac:picMk id="4" creationId="{3DCF2916-3BD6-4549-BEEF-D5115E2D6BD5}"/>
          </ac:picMkLst>
        </pc:picChg>
      </pc:sldChg>
      <pc:sldChg chg="addSp modSp add mod replId">
        <pc:chgData name="Carlos Leonel Ramirez Martinez" userId="14d3900238d93848" providerId="LiveId" clId="{5F181601-7097-4417-81CF-8C5C87D56633}" dt="2022-04-19T11:46:11.049" v="5372" actId="1076"/>
        <pc:sldMkLst>
          <pc:docMk/>
          <pc:sldMk cId="1175825616" sldId="381"/>
        </pc:sldMkLst>
        <pc:spChg chg="mod">
          <ac:chgData name="Carlos Leonel Ramirez Martinez" userId="14d3900238d93848" providerId="LiveId" clId="{5F181601-7097-4417-81CF-8C5C87D56633}" dt="2022-04-19T11:45:51.027" v="5366" actId="20577"/>
          <ac:spMkLst>
            <pc:docMk/>
            <pc:sldMk cId="1175825616" sldId="381"/>
            <ac:spMk id="6" creationId="{07F2B9E3-585B-4F82-9DCF-8932B62EE375}"/>
          </ac:spMkLst>
        </pc:spChg>
        <pc:picChg chg="add mod">
          <ac:chgData name="Carlos Leonel Ramirez Martinez" userId="14d3900238d93848" providerId="LiveId" clId="{5F181601-7097-4417-81CF-8C5C87D56633}" dt="2022-04-19T11:46:11.049" v="5372" actId="1076"/>
          <ac:picMkLst>
            <pc:docMk/>
            <pc:sldMk cId="1175825616" sldId="381"/>
            <ac:picMk id="4" creationId="{6B2052B0-5E7C-43A9-B4FE-B608961AC712}"/>
          </ac:picMkLst>
        </pc:picChg>
      </pc:sldChg>
      <pc:sldChg chg="del">
        <pc:chgData name="Carlos Leonel Ramirez Martinez" userId="14d3900238d93848" providerId="LiveId" clId="{5F181601-7097-4417-81CF-8C5C87D56633}" dt="2022-04-12T23:38:30.579" v="151" actId="47"/>
        <pc:sldMkLst>
          <pc:docMk/>
          <pc:sldMk cId="3488742491" sldId="381"/>
        </pc:sldMkLst>
      </pc:sldChg>
      <pc:sldChg chg="modSp add mod modNotesTx">
        <pc:chgData name="Carlos Leonel Ramirez Martinez" userId="14d3900238d93848" providerId="LiveId" clId="{5F181601-7097-4417-81CF-8C5C87D56633}" dt="2022-04-18T23:41:21.248" v="404" actId="6549"/>
        <pc:sldMkLst>
          <pc:docMk/>
          <pc:sldMk cId="1312997818" sldId="382"/>
        </pc:sldMkLst>
        <pc:spChg chg="mod">
          <ac:chgData name="Carlos Leonel Ramirez Martinez" userId="14d3900238d93848" providerId="LiveId" clId="{5F181601-7097-4417-81CF-8C5C87D56633}" dt="2022-04-18T23:40:28.985" v="403" actId="6549"/>
          <ac:spMkLst>
            <pc:docMk/>
            <pc:sldMk cId="1312997818" sldId="382"/>
            <ac:spMk id="6" creationId="{07F2B9E3-585B-4F82-9DCF-8932B62EE375}"/>
          </ac:spMkLst>
        </pc:spChg>
      </pc:sldChg>
      <pc:sldChg chg="del">
        <pc:chgData name="Carlos Leonel Ramirez Martinez" userId="14d3900238d93848" providerId="LiveId" clId="{5F181601-7097-4417-81CF-8C5C87D56633}" dt="2022-04-12T23:38:30.579" v="151" actId="47"/>
        <pc:sldMkLst>
          <pc:docMk/>
          <pc:sldMk cId="1602400179" sldId="382"/>
        </pc:sldMkLst>
      </pc:sldChg>
      <pc:sldChg chg="addSp delSp modSp add mod modNotesTx">
        <pc:chgData name="Carlos Leonel Ramirez Martinez" userId="14d3900238d93848" providerId="LiveId" clId="{5F181601-7097-4417-81CF-8C5C87D56633}" dt="2022-04-18T23:42:58.312" v="412" actId="6549"/>
        <pc:sldMkLst>
          <pc:docMk/>
          <pc:sldMk cId="744333566" sldId="383"/>
        </pc:sldMkLst>
        <pc:spChg chg="mod">
          <ac:chgData name="Carlos Leonel Ramirez Martinez" userId="14d3900238d93848" providerId="LiveId" clId="{5F181601-7097-4417-81CF-8C5C87D56633}" dt="2022-04-13T00:01:57.829" v="318" actId="6549"/>
          <ac:spMkLst>
            <pc:docMk/>
            <pc:sldMk cId="744333566" sldId="383"/>
            <ac:spMk id="6" creationId="{07F2B9E3-585B-4F82-9DCF-8932B62EE375}"/>
          </ac:spMkLst>
        </pc:spChg>
        <pc:picChg chg="del">
          <ac:chgData name="Carlos Leonel Ramirez Martinez" userId="14d3900238d93848" providerId="LiveId" clId="{5F181601-7097-4417-81CF-8C5C87D56633}" dt="2022-04-13T00:02:27.781" v="322" actId="478"/>
          <ac:picMkLst>
            <pc:docMk/>
            <pc:sldMk cId="744333566" sldId="383"/>
            <ac:picMk id="4" creationId="{11467AC4-8E88-481B-B735-75959D3AB15D}"/>
          </ac:picMkLst>
        </pc:picChg>
        <pc:picChg chg="add mod">
          <ac:chgData name="Carlos Leonel Ramirez Martinez" userId="14d3900238d93848" providerId="LiveId" clId="{5F181601-7097-4417-81CF-8C5C87D56633}" dt="2022-04-13T00:02:24.213" v="321" actId="14100"/>
          <ac:picMkLst>
            <pc:docMk/>
            <pc:sldMk cId="744333566" sldId="383"/>
            <ac:picMk id="5" creationId="{650893F2-6EB1-48C3-8017-7905F5706ADC}"/>
          </ac:picMkLst>
        </pc:picChg>
      </pc:sldChg>
      <pc:sldChg chg="del">
        <pc:chgData name="Carlos Leonel Ramirez Martinez" userId="14d3900238d93848" providerId="LiveId" clId="{5F181601-7097-4417-81CF-8C5C87D56633}" dt="2022-04-12T23:38:30.579" v="151" actId="47"/>
        <pc:sldMkLst>
          <pc:docMk/>
          <pc:sldMk cId="2886122640" sldId="383"/>
        </pc:sldMkLst>
      </pc:sldChg>
      <pc:sldChg chg="addSp delSp modSp add mod modNotesTx">
        <pc:chgData name="Carlos Leonel Ramirez Martinez" userId="14d3900238d93848" providerId="LiveId" clId="{5F181601-7097-4417-81CF-8C5C87D56633}" dt="2022-04-18T23:45:00.454" v="434" actId="6549"/>
        <pc:sldMkLst>
          <pc:docMk/>
          <pc:sldMk cId="3739073222" sldId="384"/>
        </pc:sldMkLst>
        <pc:spChg chg="mod">
          <ac:chgData name="Carlos Leonel Ramirez Martinez" userId="14d3900238d93848" providerId="LiveId" clId="{5F181601-7097-4417-81CF-8C5C87D56633}" dt="2022-04-13T00:03:11.189" v="328" actId="20577"/>
          <ac:spMkLst>
            <pc:docMk/>
            <pc:sldMk cId="3739073222" sldId="384"/>
            <ac:spMk id="6" creationId="{07F2B9E3-585B-4F82-9DCF-8932B62EE375}"/>
          </ac:spMkLst>
        </pc:spChg>
        <pc:picChg chg="add mod">
          <ac:chgData name="Carlos Leonel Ramirez Martinez" userId="14d3900238d93848" providerId="LiveId" clId="{5F181601-7097-4417-81CF-8C5C87D56633}" dt="2022-04-13T00:03:34.020" v="332" actId="14100"/>
          <ac:picMkLst>
            <pc:docMk/>
            <pc:sldMk cId="3739073222" sldId="384"/>
            <ac:picMk id="4" creationId="{6E46A295-0132-4322-B368-4D6FABDB9F74}"/>
          </ac:picMkLst>
        </pc:picChg>
        <pc:picChg chg="del">
          <ac:chgData name="Carlos Leonel Ramirez Martinez" userId="14d3900238d93848" providerId="LiveId" clId="{5F181601-7097-4417-81CF-8C5C87D56633}" dt="2022-04-13T00:03:36.397" v="333" actId="478"/>
          <ac:picMkLst>
            <pc:docMk/>
            <pc:sldMk cId="3739073222" sldId="384"/>
            <ac:picMk id="5" creationId="{650893F2-6EB1-48C3-8017-7905F5706ADC}"/>
          </ac:picMkLst>
        </pc:picChg>
      </pc:sldChg>
      <pc:sldChg chg="del">
        <pc:chgData name="Carlos Leonel Ramirez Martinez" userId="14d3900238d93848" providerId="LiveId" clId="{5F181601-7097-4417-81CF-8C5C87D56633}" dt="2022-04-12T23:38:30.579" v="151" actId="47"/>
        <pc:sldMkLst>
          <pc:docMk/>
          <pc:sldMk cId="3803634197" sldId="384"/>
        </pc:sldMkLst>
      </pc:sldChg>
      <pc:sldChg chg="addSp delSp modSp add mod modNotesTx">
        <pc:chgData name="Carlos Leonel Ramirez Martinez" userId="14d3900238d93848" providerId="LiveId" clId="{5F181601-7097-4417-81CF-8C5C87D56633}" dt="2022-04-18T23:45:16.486" v="438" actId="20577"/>
        <pc:sldMkLst>
          <pc:docMk/>
          <pc:sldMk cId="855688861" sldId="385"/>
        </pc:sldMkLst>
        <pc:spChg chg="mod">
          <ac:chgData name="Carlos Leonel Ramirez Martinez" userId="14d3900238d93848" providerId="LiveId" clId="{5F181601-7097-4417-81CF-8C5C87D56633}" dt="2022-04-13T00:04:05.997" v="383" actId="20577"/>
          <ac:spMkLst>
            <pc:docMk/>
            <pc:sldMk cId="855688861" sldId="385"/>
            <ac:spMk id="6" creationId="{07F2B9E3-585B-4F82-9DCF-8932B62EE375}"/>
          </ac:spMkLst>
        </pc:spChg>
        <pc:spChg chg="add mod">
          <ac:chgData name="Carlos Leonel Ramirez Martinez" userId="14d3900238d93848" providerId="LiveId" clId="{5F181601-7097-4417-81CF-8C5C87D56633}" dt="2022-04-13T00:05:06.380" v="397" actId="20577"/>
          <ac:spMkLst>
            <pc:docMk/>
            <pc:sldMk cId="855688861" sldId="385"/>
            <ac:spMk id="9" creationId="{B3B44F95-F98C-471E-A445-69DA5F67D98E}"/>
          </ac:spMkLst>
        </pc:spChg>
        <pc:picChg chg="del">
          <ac:chgData name="Carlos Leonel Ramirez Martinez" userId="14d3900238d93848" providerId="LiveId" clId="{5F181601-7097-4417-81CF-8C5C87D56633}" dt="2022-04-13T00:04:25.516" v="387" actId="478"/>
          <ac:picMkLst>
            <pc:docMk/>
            <pc:sldMk cId="855688861" sldId="385"/>
            <ac:picMk id="4" creationId="{6E46A295-0132-4322-B368-4D6FABDB9F74}"/>
          </ac:picMkLst>
        </pc:picChg>
        <pc:picChg chg="add mod">
          <ac:chgData name="Carlos Leonel Ramirez Martinez" userId="14d3900238d93848" providerId="LiveId" clId="{5F181601-7097-4417-81CF-8C5C87D56633}" dt="2022-04-13T00:04:23.324" v="386" actId="14100"/>
          <ac:picMkLst>
            <pc:docMk/>
            <pc:sldMk cId="855688861" sldId="385"/>
            <ac:picMk id="5" creationId="{A6C808F6-CF1B-435E-9ED4-B9F0397AF3E0}"/>
          </ac:picMkLst>
        </pc:picChg>
      </pc:sldChg>
      <pc:sldChg chg="del">
        <pc:chgData name="Carlos Leonel Ramirez Martinez" userId="14d3900238d93848" providerId="LiveId" clId="{5F181601-7097-4417-81CF-8C5C87D56633}" dt="2022-04-12T23:38:30.579" v="151" actId="47"/>
        <pc:sldMkLst>
          <pc:docMk/>
          <pc:sldMk cId="4163667283" sldId="385"/>
        </pc:sldMkLst>
      </pc:sldChg>
      <pc:sldChg chg="addSp modSp add mod modNotesTx">
        <pc:chgData name="Carlos Leonel Ramirez Martinez" userId="14d3900238d93848" providerId="LiveId" clId="{5F181601-7097-4417-81CF-8C5C87D56633}" dt="2022-04-19T00:08:58.328" v="795" actId="6549"/>
        <pc:sldMkLst>
          <pc:docMk/>
          <pc:sldMk cId="181799497" sldId="386"/>
        </pc:sldMkLst>
        <pc:picChg chg="add mod">
          <ac:chgData name="Carlos Leonel Ramirez Martinez" userId="14d3900238d93848" providerId="LiveId" clId="{5F181601-7097-4417-81CF-8C5C87D56633}" dt="2022-04-19T00:07:28.238" v="777" actId="14100"/>
          <ac:picMkLst>
            <pc:docMk/>
            <pc:sldMk cId="181799497" sldId="386"/>
            <ac:picMk id="5" creationId="{110FB576-5994-49B8-A3AE-2CD1B049D0DF}"/>
          </ac:picMkLst>
        </pc:picChg>
      </pc:sldChg>
      <pc:sldChg chg="del">
        <pc:chgData name="Carlos Leonel Ramirez Martinez" userId="14d3900238d93848" providerId="LiveId" clId="{5F181601-7097-4417-81CF-8C5C87D56633}" dt="2022-04-12T23:38:30.579" v="151" actId="47"/>
        <pc:sldMkLst>
          <pc:docMk/>
          <pc:sldMk cId="396111257" sldId="386"/>
        </pc:sldMkLst>
      </pc:sldChg>
      <pc:sldChg chg="del">
        <pc:chgData name="Carlos Leonel Ramirez Martinez" userId="14d3900238d93848" providerId="LiveId" clId="{5F181601-7097-4417-81CF-8C5C87D56633}" dt="2022-04-12T23:38:30.579" v="151" actId="47"/>
        <pc:sldMkLst>
          <pc:docMk/>
          <pc:sldMk cId="1881866499" sldId="387"/>
        </pc:sldMkLst>
      </pc:sldChg>
      <pc:sldChg chg="addSp delSp modSp add mod modAnim modNotesTx">
        <pc:chgData name="Carlos Leonel Ramirez Martinez" userId="14d3900238d93848" providerId="LiveId" clId="{5F181601-7097-4417-81CF-8C5C87D56633}" dt="2022-04-19T00:10:41.423" v="807" actId="20577"/>
        <pc:sldMkLst>
          <pc:docMk/>
          <pc:sldMk cId="3104628419" sldId="387"/>
        </pc:sldMkLst>
        <pc:picChg chg="del">
          <ac:chgData name="Carlos Leonel Ramirez Martinez" userId="14d3900238d93848" providerId="LiveId" clId="{5F181601-7097-4417-81CF-8C5C87D56633}" dt="2022-04-19T00:08:49.304" v="794" actId="478"/>
          <ac:picMkLst>
            <pc:docMk/>
            <pc:sldMk cId="3104628419" sldId="387"/>
            <ac:picMk id="4" creationId="{B928C68F-B47C-472A-80B1-045D98DF18D8}"/>
          </ac:picMkLst>
        </pc:picChg>
        <pc:picChg chg="add mod">
          <ac:chgData name="Carlos Leonel Ramirez Martinez" userId="14d3900238d93848" providerId="LiveId" clId="{5F181601-7097-4417-81CF-8C5C87D56633}" dt="2022-04-19T00:08:46.270" v="793" actId="1076"/>
          <ac:picMkLst>
            <pc:docMk/>
            <pc:sldMk cId="3104628419" sldId="387"/>
            <ac:picMk id="8" creationId="{49283412-494C-42D2-949D-12CD82355224}"/>
          </ac:picMkLst>
        </pc:picChg>
        <pc:picChg chg="add mod">
          <ac:chgData name="Carlos Leonel Ramirez Martinez" userId="14d3900238d93848" providerId="LiveId" clId="{5F181601-7097-4417-81CF-8C5C87D56633}" dt="2022-04-19T00:09:37.389" v="799" actId="1076"/>
          <ac:picMkLst>
            <pc:docMk/>
            <pc:sldMk cId="3104628419" sldId="387"/>
            <ac:picMk id="10" creationId="{11FBFFF1-E43C-48FA-9ABB-645E976110E0}"/>
          </ac:picMkLst>
        </pc:picChg>
        <pc:picChg chg="add mod">
          <ac:chgData name="Carlos Leonel Ramirez Martinez" userId="14d3900238d93848" providerId="LiveId" clId="{5F181601-7097-4417-81CF-8C5C87D56633}" dt="2022-04-19T00:10:14.621" v="804" actId="1076"/>
          <ac:picMkLst>
            <pc:docMk/>
            <pc:sldMk cId="3104628419" sldId="387"/>
            <ac:picMk id="12" creationId="{B5F2CEDE-AAB9-4AFD-B166-0417E83A1C7A}"/>
          </ac:picMkLst>
        </pc:picChg>
      </pc:sldChg>
      <pc:sldChg chg="addSp delSp modSp add mod delAnim modNotesTx">
        <pc:chgData name="Carlos Leonel Ramirez Martinez" userId="14d3900238d93848" providerId="LiveId" clId="{5F181601-7097-4417-81CF-8C5C87D56633}" dt="2022-04-19T00:11:44.414" v="819" actId="6549"/>
        <pc:sldMkLst>
          <pc:docMk/>
          <pc:sldMk cId="298261592" sldId="388"/>
        </pc:sldMkLst>
        <pc:picChg chg="add mod">
          <ac:chgData name="Carlos Leonel Ramirez Martinez" userId="14d3900238d93848" providerId="LiveId" clId="{5F181601-7097-4417-81CF-8C5C87D56633}" dt="2022-04-19T00:11:31.565" v="817" actId="1076"/>
          <ac:picMkLst>
            <pc:docMk/>
            <pc:sldMk cId="298261592" sldId="388"/>
            <ac:picMk id="4" creationId="{A01C5AB0-6088-4BA8-80FA-ECD0D098F971}"/>
          </ac:picMkLst>
        </pc:picChg>
        <pc:picChg chg="del">
          <ac:chgData name="Carlos Leonel Ramirez Martinez" userId="14d3900238d93848" providerId="LiveId" clId="{5F181601-7097-4417-81CF-8C5C87D56633}" dt="2022-04-19T00:10:58.847" v="813" actId="478"/>
          <ac:picMkLst>
            <pc:docMk/>
            <pc:sldMk cId="298261592" sldId="388"/>
            <ac:picMk id="5" creationId="{110FB576-5994-49B8-A3AE-2CD1B049D0DF}"/>
          </ac:picMkLst>
        </pc:picChg>
        <pc:picChg chg="del mod">
          <ac:chgData name="Carlos Leonel Ramirez Martinez" userId="14d3900238d93848" providerId="LiveId" clId="{5F181601-7097-4417-81CF-8C5C87D56633}" dt="2022-04-19T00:10:58.070" v="812" actId="478"/>
          <ac:picMkLst>
            <pc:docMk/>
            <pc:sldMk cId="298261592" sldId="388"/>
            <ac:picMk id="8" creationId="{49283412-494C-42D2-949D-12CD82355224}"/>
          </ac:picMkLst>
        </pc:picChg>
        <pc:picChg chg="del">
          <ac:chgData name="Carlos Leonel Ramirez Martinez" userId="14d3900238d93848" providerId="LiveId" clId="{5F181601-7097-4417-81CF-8C5C87D56633}" dt="2022-04-19T00:10:57.322" v="810" actId="478"/>
          <ac:picMkLst>
            <pc:docMk/>
            <pc:sldMk cId="298261592" sldId="388"/>
            <ac:picMk id="10" creationId="{11FBFFF1-E43C-48FA-9ABB-645E976110E0}"/>
          </ac:picMkLst>
        </pc:picChg>
        <pc:picChg chg="del">
          <ac:chgData name="Carlos Leonel Ramirez Martinez" userId="14d3900238d93848" providerId="LiveId" clId="{5F181601-7097-4417-81CF-8C5C87D56633}" dt="2022-04-19T00:10:56.607" v="809" actId="478"/>
          <ac:picMkLst>
            <pc:docMk/>
            <pc:sldMk cId="298261592" sldId="388"/>
            <ac:picMk id="12" creationId="{B5F2CEDE-AAB9-4AFD-B166-0417E83A1C7A}"/>
          </ac:picMkLst>
        </pc:picChg>
      </pc:sldChg>
      <pc:sldChg chg="del">
        <pc:chgData name="Carlos Leonel Ramirez Martinez" userId="14d3900238d93848" providerId="LiveId" clId="{5F181601-7097-4417-81CF-8C5C87D56633}" dt="2022-04-12T23:38:30.579" v="151" actId="47"/>
        <pc:sldMkLst>
          <pc:docMk/>
          <pc:sldMk cId="1709476221" sldId="388"/>
        </pc:sldMkLst>
      </pc:sldChg>
      <pc:sldChg chg="del">
        <pc:chgData name="Carlos Leonel Ramirez Martinez" userId="14d3900238d93848" providerId="LiveId" clId="{5F181601-7097-4417-81CF-8C5C87D56633}" dt="2022-04-12T23:38:30.579" v="151" actId="47"/>
        <pc:sldMkLst>
          <pc:docMk/>
          <pc:sldMk cId="195668282" sldId="389"/>
        </pc:sldMkLst>
      </pc:sldChg>
      <pc:sldChg chg="addSp delSp modSp add mod modNotesTx">
        <pc:chgData name="Carlos Leonel Ramirez Martinez" userId="14d3900238d93848" providerId="LiveId" clId="{5F181601-7097-4417-81CF-8C5C87D56633}" dt="2022-04-21T21:39:06.581" v="5379" actId="20577"/>
        <pc:sldMkLst>
          <pc:docMk/>
          <pc:sldMk cId="4077250709" sldId="389"/>
        </pc:sldMkLst>
        <pc:picChg chg="del">
          <ac:chgData name="Carlos Leonel Ramirez Martinez" userId="14d3900238d93848" providerId="LiveId" clId="{5F181601-7097-4417-81CF-8C5C87D56633}" dt="2022-04-19T00:12:28.245" v="823" actId="478"/>
          <ac:picMkLst>
            <pc:docMk/>
            <pc:sldMk cId="4077250709" sldId="389"/>
            <ac:picMk id="4" creationId="{A01C5AB0-6088-4BA8-80FA-ECD0D098F971}"/>
          </ac:picMkLst>
        </pc:picChg>
        <pc:picChg chg="add mod">
          <ac:chgData name="Carlos Leonel Ramirez Martinez" userId="14d3900238d93848" providerId="LiveId" clId="{5F181601-7097-4417-81CF-8C5C87D56633}" dt="2022-04-19T00:12:35.781" v="828" actId="1076"/>
          <ac:picMkLst>
            <pc:docMk/>
            <pc:sldMk cId="4077250709" sldId="389"/>
            <ac:picMk id="5" creationId="{3E12A743-1BE4-425F-858A-714FD264E0E8}"/>
          </ac:picMkLst>
        </pc:picChg>
      </pc:sldChg>
      <pc:sldChg chg="addSp modSp add mod modNotesTx">
        <pc:chgData name="Carlos Leonel Ramirez Martinez" userId="14d3900238d93848" providerId="LiveId" clId="{5F181601-7097-4417-81CF-8C5C87D56633}" dt="2022-04-19T00:13:50.940" v="841" actId="1076"/>
        <pc:sldMkLst>
          <pc:docMk/>
          <pc:sldMk cId="2207973520" sldId="390"/>
        </pc:sldMkLst>
        <pc:spChg chg="add mod">
          <ac:chgData name="Carlos Leonel Ramirez Martinez" userId="14d3900238d93848" providerId="LiveId" clId="{5F181601-7097-4417-81CF-8C5C87D56633}" dt="2022-04-19T00:13:46.492" v="840" actId="1076"/>
          <ac:spMkLst>
            <pc:docMk/>
            <pc:sldMk cId="2207973520" sldId="390"/>
            <ac:spMk id="8" creationId="{0353D9B1-0CD1-439A-88FD-ED0ADEFCF61E}"/>
          </ac:spMkLst>
        </pc:spChg>
        <pc:picChg chg="mod modCrop">
          <ac:chgData name="Carlos Leonel Ramirez Martinez" userId="14d3900238d93848" providerId="LiveId" clId="{5F181601-7097-4417-81CF-8C5C87D56633}" dt="2022-04-19T00:13:50.940" v="841" actId="1076"/>
          <ac:picMkLst>
            <pc:docMk/>
            <pc:sldMk cId="2207973520" sldId="390"/>
            <ac:picMk id="5" creationId="{3E12A743-1BE4-425F-858A-714FD264E0E8}"/>
          </ac:picMkLst>
        </pc:picChg>
      </pc:sldChg>
      <pc:sldChg chg="del">
        <pc:chgData name="Carlos Leonel Ramirez Martinez" userId="14d3900238d93848" providerId="LiveId" clId="{5F181601-7097-4417-81CF-8C5C87D56633}" dt="2022-04-12T23:38:30.579" v="151" actId="47"/>
        <pc:sldMkLst>
          <pc:docMk/>
          <pc:sldMk cId="3789408839" sldId="390"/>
        </pc:sldMkLst>
      </pc:sldChg>
      <pc:sldChg chg="del">
        <pc:chgData name="Carlos Leonel Ramirez Martinez" userId="14d3900238d93848" providerId="LiveId" clId="{5F181601-7097-4417-81CF-8C5C87D56633}" dt="2022-04-12T23:38:30.579" v="151" actId="47"/>
        <pc:sldMkLst>
          <pc:docMk/>
          <pc:sldMk cId="450997963" sldId="391"/>
        </pc:sldMkLst>
      </pc:sldChg>
      <pc:sldChg chg="modSp add mod ord">
        <pc:chgData name="Carlos Leonel Ramirez Martinez" userId="14d3900238d93848" providerId="LiveId" clId="{5F181601-7097-4417-81CF-8C5C87D56633}" dt="2022-04-19T00:24:19.114" v="1150" actId="20577"/>
        <pc:sldMkLst>
          <pc:docMk/>
          <pc:sldMk cId="2400218071" sldId="391"/>
        </pc:sldMkLst>
        <pc:spChg chg="mod">
          <ac:chgData name="Carlos Leonel Ramirez Martinez" userId="14d3900238d93848" providerId="LiveId" clId="{5F181601-7097-4417-81CF-8C5C87D56633}" dt="2022-04-19T00:24:03.186" v="1086" actId="20577"/>
          <ac:spMkLst>
            <pc:docMk/>
            <pc:sldMk cId="2400218071" sldId="391"/>
            <ac:spMk id="2" creationId="{00000000-0000-0000-0000-000000000000}"/>
          </ac:spMkLst>
        </pc:spChg>
        <pc:spChg chg="mod">
          <ac:chgData name="Carlos Leonel Ramirez Martinez" userId="14d3900238d93848" providerId="LiveId" clId="{5F181601-7097-4417-81CF-8C5C87D56633}" dt="2022-04-19T00:24:19.114" v="1150" actId="20577"/>
          <ac:spMkLst>
            <pc:docMk/>
            <pc:sldMk cId="2400218071" sldId="391"/>
            <ac:spMk id="12" creationId="{6D557538-D8AF-4733-ABDC-BD8EB139F28F}"/>
          </ac:spMkLst>
        </pc:spChg>
      </pc:sldChg>
      <pc:sldChg chg="modSp add mod ord modNotesTx">
        <pc:chgData name="Carlos Leonel Ramirez Martinez" userId="14d3900238d93848" providerId="LiveId" clId="{5F181601-7097-4417-81CF-8C5C87D56633}" dt="2022-04-21T21:57:27.770" v="5398" actId="6549"/>
        <pc:sldMkLst>
          <pc:docMk/>
          <pc:sldMk cId="1958499143" sldId="392"/>
        </pc:sldMkLst>
        <pc:spChg chg="mod">
          <ac:chgData name="Carlos Leonel Ramirez Martinez" userId="14d3900238d93848" providerId="LiveId" clId="{5F181601-7097-4417-81CF-8C5C87D56633}" dt="2022-04-19T00:34:16.416" v="1249" actId="20577"/>
          <ac:spMkLst>
            <pc:docMk/>
            <pc:sldMk cId="1958499143" sldId="392"/>
            <ac:spMk id="6" creationId="{07F2B9E3-585B-4F82-9DCF-8932B62EE375}"/>
          </ac:spMkLst>
        </pc:spChg>
      </pc:sldChg>
      <pc:sldChg chg="del">
        <pc:chgData name="Carlos Leonel Ramirez Martinez" userId="14d3900238d93848" providerId="LiveId" clId="{5F181601-7097-4417-81CF-8C5C87D56633}" dt="2022-04-12T23:38:30.579" v="151" actId="47"/>
        <pc:sldMkLst>
          <pc:docMk/>
          <pc:sldMk cId="1978781227" sldId="392"/>
        </pc:sldMkLst>
      </pc:sldChg>
      <pc:sldChg chg="del">
        <pc:chgData name="Carlos Leonel Ramirez Martinez" userId="14d3900238d93848" providerId="LiveId" clId="{5F181601-7097-4417-81CF-8C5C87D56633}" dt="2022-04-12T23:38:30.579" v="151" actId="47"/>
        <pc:sldMkLst>
          <pc:docMk/>
          <pc:sldMk cId="110387549" sldId="393"/>
        </pc:sldMkLst>
      </pc:sldChg>
      <pc:sldChg chg="addSp delSp modSp add mod modNotesTx">
        <pc:chgData name="Carlos Leonel Ramirez Martinez" userId="14d3900238d93848" providerId="LiveId" clId="{5F181601-7097-4417-81CF-8C5C87D56633}" dt="2022-04-19T09:02:16.694" v="1618" actId="20577"/>
        <pc:sldMkLst>
          <pc:docMk/>
          <pc:sldMk cId="1981204268" sldId="393"/>
        </pc:sldMkLst>
        <pc:spChg chg="add del mod">
          <ac:chgData name="Carlos Leonel Ramirez Martinez" userId="14d3900238d93848" providerId="LiveId" clId="{5F181601-7097-4417-81CF-8C5C87D56633}" dt="2022-04-19T09:00:28.523" v="1603" actId="22"/>
          <ac:spMkLst>
            <pc:docMk/>
            <pc:sldMk cId="1981204268" sldId="393"/>
            <ac:spMk id="4" creationId="{153111B5-B9A4-47C1-ABD9-BD719031AD1B}"/>
          </ac:spMkLst>
        </pc:spChg>
        <pc:spChg chg="mod">
          <ac:chgData name="Carlos Leonel Ramirez Martinez" userId="14d3900238d93848" providerId="LiveId" clId="{5F181601-7097-4417-81CF-8C5C87D56633}" dt="2022-04-19T09:01:28.371" v="1616" actId="20577"/>
          <ac:spMkLst>
            <pc:docMk/>
            <pc:sldMk cId="1981204268" sldId="393"/>
            <ac:spMk id="6" creationId="{07F2B9E3-585B-4F82-9DCF-8932B62EE375}"/>
          </ac:spMkLst>
        </pc:spChg>
        <pc:picChg chg="add mod ord">
          <ac:chgData name="Carlos Leonel Ramirez Martinez" userId="14d3900238d93848" providerId="LiveId" clId="{5F181601-7097-4417-81CF-8C5C87D56633}" dt="2022-04-19T09:00:34.474" v="1606" actId="1076"/>
          <ac:picMkLst>
            <pc:docMk/>
            <pc:sldMk cId="1981204268" sldId="393"/>
            <ac:picMk id="8" creationId="{4D029AD2-92E0-4DF3-8076-30FEFD4DD1C6}"/>
          </ac:picMkLst>
        </pc:picChg>
        <pc:picChg chg="del">
          <ac:chgData name="Carlos Leonel Ramirez Martinez" userId="14d3900238d93848" providerId="LiveId" clId="{5F181601-7097-4417-81CF-8C5C87D56633}" dt="2022-04-19T09:00:19.534" v="1602" actId="478"/>
          <ac:picMkLst>
            <pc:docMk/>
            <pc:sldMk cId="1981204268" sldId="393"/>
            <ac:picMk id="13" creationId="{C36B57C2-48C9-45EE-BB2A-3B9D5555494A}"/>
          </ac:picMkLst>
        </pc:picChg>
        <pc:cxnChg chg="mod">
          <ac:chgData name="Carlos Leonel Ramirez Martinez" userId="14d3900238d93848" providerId="LiveId" clId="{5F181601-7097-4417-81CF-8C5C87D56633}" dt="2022-04-19T09:00:43.466" v="1609" actId="1076"/>
          <ac:cxnSpMkLst>
            <pc:docMk/>
            <pc:sldMk cId="1981204268" sldId="393"/>
            <ac:cxnSpMk id="19" creationId="{2833FEFA-0348-4246-A9C8-6803A89E0703}"/>
          </ac:cxnSpMkLst>
        </pc:cxnChg>
      </pc:sldChg>
      <pc:sldChg chg="addSp delSp modSp add mod modNotesTx">
        <pc:chgData name="Carlos Leonel Ramirez Martinez" userId="14d3900238d93848" providerId="LiveId" clId="{5F181601-7097-4417-81CF-8C5C87D56633}" dt="2022-04-19T09:04:38.637" v="1663" actId="20577"/>
        <pc:sldMkLst>
          <pc:docMk/>
          <pc:sldMk cId="1253848455" sldId="394"/>
        </pc:sldMkLst>
        <pc:spChg chg="add del mod">
          <ac:chgData name="Carlos Leonel Ramirez Martinez" userId="14d3900238d93848" providerId="LiveId" clId="{5F181601-7097-4417-81CF-8C5C87D56633}" dt="2022-04-19T09:03:14.345" v="1627" actId="22"/>
          <ac:spMkLst>
            <pc:docMk/>
            <pc:sldMk cId="1253848455" sldId="394"/>
            <ac:spMk id="4" creationId="{7BC9F652-E1DB-4F35-8A00-A5C46DD54E52}"/>
          </ac:spMkLst>
        </pc:spChg>
        <pc:spChg chg="mod">
          <ac:chgData name="Carlos Leonel Ramirez Martinez" userId="14d3900238d93848" providerId="LiveId" clId="{5F181601-7097-4417-81CF-8C5C87D56633}" dt="2022-04-19T09:02:55.627" v="1625" actId="255"/>
          <ac:spMkLst>
            <pc:docMk/>
            <pc:sldMk cId="1253848455" sldId="394"/>
            <ac:spMk id="6" creationId="{07F2B9E3-585B-4F82-9DCF-8932B62EE375}"/>
          </ac:spMkLst>
        </pc:spChg>
        <pc:picChg chg="del">
          <ac:chgData name="Carlos Leonel Ramirez Martinez" userId="14d3900238d93848" providerId="LiveId" clId="{5F181601-7097-4417-81CF-8C5C87D56633}" dt="2022-04-19T09:03:11.701" v="1626" actId="478"/>
          <ac:picMkLst>
            <pc:docMk/>
            <pc:sldMk cId="1253848455" sldId="394"/>
            <ac:picMk id="8" creationId="{4D029AD2-92E0-4DF3-8076-30FEFD4DD1C6}"/>
          </ac:picMkLst>
        </pc:picChg>
        <pc:picChg chg="add mod ord">
          <ac:chgData name="Carlos Leonel Ramirez Martinez" userId="14d3900238d93848" providerId="LiveId" clId="{5F181601-7097-4417-81CF-8C5C87D56633}" dt="2022-04-19T09:03:21.944" v="1630" actId="1076"/>
          <ac:picMkLst>
            <pc:docMk/>
            <pc:sldMk cId="1253848455" sldId="394"/>
            <ac:picMk id="9" creationId="{7E44F29D-9028-470C-9B3F-2E7F55296DFB}"/>
          </ac:picMkLst>
        </pc:picChg>
        <pc:cxnChg chg="mod">
          <ac:chgData name="Carlos Leonel Ramirez Martinez" userId="14d3900238d93848" providerId="LiveId" clId="{5F181601-7097-4417-81CF-8C5C87D56633}" dt="2022-04-19T09:03:37.961" v="1633" actId="14100"/>
          <ac:cxnSpMkLst>
            <pc:docMk/>
            <pc:sldMk cId="1253848455" sldId="394"/>
            <ac:cxnSpMk id="19" creationId="{2833FEFA-0348-4246-A9C8-6803A89E0703}"/>
          </ac:cxnSpMkLst>
        </pc:cxnChg>
      </pc:sldChg>
      <pc:sldChg chg="del">
        <pc:chgData name="Carlos Leonel Ramirez Martinez" userId="14d3900238d93848" providerId="LiveId" clId="{5F181601-7097-4417-81CF-8C5C87D56633}" dt="2022-04-12T23:38:30.579" v="151" actId="47"/>
        <pc:sldMkLst>
          <pc:docMk/>
          <pc:sldMk cId="3386246672" sldId="394"/>
        </pc:sldMkLst>
      </pc:sldChg>
      <pc:sldChg chg="modSp add mod ord">
        <pc:chgData name="Carlos Leonel Ramirez Martinez" userId="14d3900238d93848" providerId="LiveId" clId="{5F181601-7097-4417-81CF-8C5C87D56633}" dt="2022-04-19T09:22:10.317" v="1847" actId="20577"/>
        <pc:sldMkLst>
          <pc:docMk/>
          <pc:sldMk cId="2578671088" sldId="395"/>
        </pc:sldMkLst>
        <pc:spChg chg="mod">
          <ac:chgData name="Carlos Leonel Ramirez Martinez" userId="14d3900238d93848" providerId="LiveId" clId="{5F181601-7097-4417-81CF-8C5C87D56633}" dt="2022-04-19T09:21:53.124" v="1786" actId="20577"/>
          <ac:spMkLst>
            <pc:docMk/>
            <pc:sldMk cId="2578671088" sldId="395"/>
            <ac:spMk id="2" creationId="{00000000-0000-0000-0000-000000000000}"/>
          </ac:spMkLst>
        </pc:spChg>
        <pc:spChg chg="mod">
          <ac:chgData name="Carlos Leonel Ramirez Martinez" userId="14d3900238d93848" providerId="LiveId" clId="{5F181601-7097-4417-81CF-8C5C87D56633}" dt="2022-04-19T09:22:10.317" v="1847" actId="20577"/>
          <ac:spMkLst>
            <pc:docMk/>
            <pc:sldMk cId="2578671088" sldId="395"/>
            <ac:spMk id="12" creationId="{6D557538-D8AF-4733-ABDC-BD8EB139F28F}"/>
          </ac:spMkLst>
        </pc:spChg>
      </pc:sldChg>
      <pc:sldChg chg="del">
        <pc:chgData name="Carlos Leonel Ramirez Martinez" userId="14d3900238d93848" providerId="LiveId" clId="{5F181601-7097-4417-81CF-8C5C87D56633}" dt="2022-04-12T23:38:30.579" v="151" actId="47"/>
        <pc:sldMkLst>
          <pc:docMk/>
          <pc:sldMk cId="2926822881" sldId="395"/>
        </pc:sldMkLst>
      </pc:sldChg>
      <pc:sldChg chg="addSp modSp add mod modNotesTx">
        <pc:chgData name="Carlos Leonel Ramirez Martinez" userId="14d3900238d93848" providerId="LiveId" clId="{5F181601-7097-4417-81CF-8C5C87D56633}" dt="2022-04-19T09:28:51.530" v="2147" actId="1076"/>
        <pc:sldMkLst>
          <pc:docMk/>
          <pc:sldMk cId="2881757267" sldId="396"/>
        </pc:sldMkLst>
        <pc:spChg chg="mod">
          <ac:chgData name="Carlos Leonel Ramirez Martinez" userId="14d3900238d93848" providerId="LiveId" clId="{5F181601-7097-4417-81CF-8C5C87D56633}" dt="2022-04-19T09:28:32.330" v="2142" actId="20577"/>
          <ac:spMkLst>
            <pc:docMk/>
            <pc:sldMk cId="2881757267" sldId="396"/>
            <ac:spMk id="6" creationId="{07F2B9E3-585B-4F82-9DCF-8932B62EE375}"/>
          </ac:spMkLst>
        </pc:spChg>
        <pc:picChg chg="mod">
          <ac:chgData name="Carlos Leonel Ramirez Martinez" userId="14d3900238d93848" providerId="LiveId" clId="{5F181601-7097-4417-81CF-8C5C87D56633}" dt="2022-04-19T09:28:38.833" v="2143" actId="1076"/>
          <ac:picMkLst>
            <pc:docMk/>
            <pc:sldMk cId="2881757267" sldId="396"/>
            <ac:picMk id="4" creationId="{554DBCA5-FFB2-4B92-B539-9712A5A97886}"/>
          </ac:picMkLst>
        </pc:picChg>
        <pc:picChg chg="add mod">
          <ac:chgData name="Carlos Leonel Ramirez Martinez" userId="14d3900238d93848" providerId="LiveId" clId="{5F181601-7097-4417-81CF-8C5C87D56633}" dt="2022-04-19T09:28:51.530" v="2147" actId="1076"/>
          <ac:picMkLst>
            <pc:docMk/>
            <pc:sldMk cId="2881757267" sldId="396"/>
            <ac:picMk id="5" creationId="{F75293A2-02EF-43EA-965A-3FC87DFA1AF4}"/>
          </ac:picMkLst>
        </pc:picChg>
      </pc:sldChg>
      <pc:sldChg chg="delSp modSp add mod">
        <pc:chgData name="Carlos Leonel Ramirez Martinez" userId="14d3900238d93848" providerId="LiveId" clId="{5F181601-7097-4417-81CF-8C5C87D56633}" dt="2022-04-19T09:41:34.222" v="2418" actId="1076"/>
        <pc:sldMkLst>
          <pc:docMk/>
          <pc:sldMk cId="2164693734" sldId="397"/>
        </pc:sldMkLst>
        <pc:picChg chg="del">
          <ac:chgData name="Carlos Leonel Ramirez Martinez" userId="14d3900238d93848" providerId="LiveId" clId="{5F181601-7097-4417-81CF-8C5C87D56633}" dt="2022-04-19T09:41:14.391" v="2409" actId="478"/>
          <ac:picMkLst>
            <pc:docMk/>
            <pc:sldMk cId="2164693734" sldId="397"/>
            <ac:picMk id="4" creationId="{0E88A57C-1C94-4A9A-9E81-EA6653A9672A}"/>
          </ac:picMkLst>
        </pc:picChg>
        <pc:picChg chg="del">
          <ac:chgData name="Carlos Leonel Ramirez Martinez" userId="14d3900238d93848" providerId="LiveId" clId="{5F181601-7097-4417-81CF-8C5C87D56633}" dt="2022-04-19T09:41:15.776" v="2411" actId="478"/>
          <ac:picMkLst>
            <pc:docMk/>
            <pc:sldMk cId="2164693734" sldId="397"/>
            <ac:picMk id="8" creationId="{CF5EFE03-A6F0-4146-8BDC-C1C0DA905B7A}"/>
          </ac:picMkLst>
        </pc:picChg>
        <pc:picChg chg="del">
          <ac:chgData name="Carlos Leonel Ramirez Martinez" userId="14d3900238d93848" providerId="LiveId" clId="{5F181601-7097-4417-81CF-8C5C87D56633}" dt="2022-04-19T09:41:15.215" v="2410" actId="478"/>
          <ac:picMkLst>
            <pc:docMk/>
            <pc:sldMk cId="2164693734" sldId="397"/>
            <ac:picMk id="10" creationId="{0AE80C78-930D-41E3-A176-5988887A463C}"/>
          </ac:picMkLst>
        </pc:picChg>
        <pc:picChg chg="del">
          <ac:chgData name="Carlos Leonel Ramirez Martinez" userId="14d3900238d93848" providerId="LiveId" clId="{5F181601-7097-4417-81CF-8C5C87D56633}" dt="2022-04-19T09:41:17.534" v="2413" actId="478"/>
          <ac:picMkLst>
            <pc:docMk/>
            <pc:sldMk cId="2164693734" sldId="397"/>
            <ac:picMk id="12" creationId="{F7BFF122-033E-47F4-89C1-D407AE57392C}"/>
          </ac:picMkLst>
        </pc:picChg>
        <pc:picChg chg="del">
          <ac:chgData name="Carlos Leonel Ramirez Martinez" userId="14d3900238d93848" providerId="LiveId" clId="{5F181601-7097-4417-81CF-8C5C87D56633}" dt="2022-04-19T09:41:16.872" v="2412" actId="478"/>
          <ac:picMkLst>
            <pc:docMk/>
            <pc:sldMk cId="2164693734" sldId="397"/>
            <ac:picMk id="14" creationId="{3E7D689E-A186-4EDA-84F7-93263E8D78F8}"/>
          </ac:picMkLst>
        </pc:picChg>
        <pc:picChg chg="mod modCrop">
          <ac:chgData name="Carlos Leonel Ramirez Martinez" userId="14d3900238d93848" providerId="LiveId" clId="{5F181601-7097-4417-81CF-8C5C87D56633}" dt="2022-04-19T09:41:34.222" v="2418" actId="1076"/>
          <ac:picMkLst>
            <pc:docMk/>
            <pc:sldMk cId="2164693734" sldId="397"/>
            <ac:picMk id="16" creationId="{778D369B-043E-4E51-8D38-5544331D4306}"/>
          </ac:picMkLst>
        </pc:picChg>
      </pc:sldChg>
      <pc:sldChg chg="modSp add mod ord">
        <pc:chgData name="Carlos Leonel Ramirez Martinez" userId="14d3900238d93848" providerId="LiveId" clId="{5F181601-7097-4417-81CF-8C5C87D56633}" dt="2022-04-19T09:45:25.501" v="2607" actId="20577"/>
        <pc:sldMkLst>
          <pc:docMk/>
          <pc:sldMk cId="1778911173" sldId="398"/>
        </pc:sldMkLst>
        <pc:spChg chg="mod">
          <ac:chgData name="Carlos Leonel Ramirez Martinez" userId="14d3900238d93848" providerId="LiveId" clId="{5F181601-7097-4417-81CF-8C5C87D56633}" dt="2022-04-19T09:44:59.509" v="2525" actId="20577"/>
          <ac:spMkLst>
            <pc:docMk/>
            <pc:sldMk cId="1778911173" sldId="398"/>
            <ac:spMk id="2" creationId="{00000000-0000-0000-0000-000000000000}"/>
          </ac:spMkLst>
        </pc:spChg>
        <pc:spChg chg="mod">
          <ac:chgData name="Carlos Leonel Ramirez Martinez" userId="14d3900238d93848" providerId="LiveId" clId="{5F181601-7097-4417-81CF-8C5C87D56633}" dt="2022-04-19T09:45:25.501" v="2607" actId="20577"/>
          <ac:spMkLst>
            <pc:docMk/>
            <pc:sldMk cId="1778911173" sldId="398"/>
            <ac:spMk id="12" creationId="{6D557538-D8AF-4733-ABDC-BD8EB139F28F}"/>
          </ac:spMkLst>
        </pc:spChg>
      </pc:sldChg>
      <pc:sldChg chg="del">
        <pc:chgData name="Carlos Leonel Ramirez Martinez" userId="14d3900238d93848" providerId="LiveId" clId="{5F181601-7097-4417-81CF-8C5C87D56633}" dt="2022-04-12T23:38:30.579" v="151" actId="47"/>
        <pc:sldMkLst>
          <pc:docMk/>
          <pc:sldMk cId="215497350" sldId="399"/>
        </pc:sldMkLst>
      </pc:sldChg>
      <pc:sldChg chg="addSp delSp modSp add mod modClrScheme chgLayout modNotesTx">
        <pc:chgData name="Carlos Leonel Ramirez Martinez" userId="14d3900238d93848" providerId="LiveId" clId="{5F181601-7097-4417-81CF-8C5C87D56633}" dt="2022-04-19T10:12:00.593" v="3585" actId="20577"/>
        <pc:sldMkLst>
          <pc:docMk/>
          <pc:sldMk cId="3832991960" sldId="399"/>
        </pc:sldMkLst>
        <pc:spChg chg="mod ord">
          <ac:chgData name="Carlos Leonel Ramirez Martinez" userId="14d3900238d93848" providerId="LiveId" clId="{5F181601-7097-4417-81CF-8C5C87D56633}" dt="2022-04-19T10:01:39.604" v="2852" actId="700"/>
          <ac:spMkLst>
            <pc:docMk/>
            <pc:sldMk cId="3832991960" sldId="399"/>
            <ac:spMk id="2" creationId="{E5B2F0CD-B307-4AC6-8A02-C5CB123085CA}"/>
          </ac:spMkLst>
        </pc:spChg>
        <pc:spChg chg="add del mod">
          <ac:chgData name="Carlos Leonel Ramirez Martinez" userId="14d3900238d93848" providerId="LiveId" clId="{5F181601-7097-4417-81CF-8C5C87D56633}" dt="2022-04-19T09:59:30.945" v="2791" actId="700"/>
          <ac:spMkLst>
            <pc:docMk/>
            <pc:sldMk cId="3832991960" sldId="399"/>
            <ac:spMk id="4" creationId="{24A55720-0DC9-4AA1-8539-EFD96733DF88}"/>
          </ac:spMkLst>
        </pc:spChg>
        <pc:spChg chg="add del mod ord">
          <ac:chgData name="Carlos Leonel Ramirez Martinez" userId="14d3900238d93848" providerId="LiveId" clId="{5F181601-7097-4417-81CF-8C5C87D56633}" dt="2022-04-19T10:01:50.513" v="2854" actId="3680"/>
          <ac:spMkLst>
            <pc:docMk/>
            <pc:sldMk cId="3832991960" sldId="399"/>
            <ac:spMk id="5" creationId="{FC59C189-1981-4790-BAE8-49E6126BC135}"/>
          </ac:spMkLst>
        </pc:spChg>
        <pc:spChg chg="mod ord">
          <ac:chgData name="Carlos Leonel Ramirez Martinez" userId="14d3900238d93848" providerId="LiveId" clId="{5F181601-7097-4417-81CF-8C5C87D56633}" dt="2022-04-19T10:09:59.365" v="3562" actId="14100"/>
          <ac:spMkLst>
            <pc:docMk/>
            <pc:sldMk cId="3832991960" sldId="399"/>
            <ac:spMk id="6" creationId="{07F2B9E3-585B-4F82-9DCF-8932B62EE375}"/>
          </ac:spMkLst>
        </pc:spChg>
        <pc:spChg chg="mod ord">
          <ac:chgData name="Carlos Leonel Ramirez Martinez" userId="14d3900238d93848" providerId="LiveId" clId="{5F181601-7097-4417-81CF-8C5C87D56633}" dt="2022-04-19T10:01:39.604" v="2852" actId="700"/>
          <ac:spMkLst>
            <pc:docMk/>
            <pc:sldMk cId="3832991960" sldId="399"/>
            <ac:spMk id="7" creationId="{1C6331CC-28A1-405D-8B44-CDE7DD0D44AE}"/>
          </ac:spMkLst>
        </pc:spChg>
        <pc:graphicFrameChg chg="add mod ord modGraphic">
          <ac:chgData name="Carlos Leonel Ramirez Martinez" userId="14d3900238d93848" providerId="LiveId" clId="{5F181601-7097-4417-81CF-8C5C87D56633}" dt="2022-04-19T10:10:55.379" v="3571" actId="207"/>
          <ac:graphicFrameMkLst>
            <pc:docMk/>
            <pc:sldMk cId="3832991960" sldId="399"/>
            <ac:graphicFrameMk id="8" creationId="{08D143CE-83DB-4E48-8577-CEB25060FA9E}"/>
          </ac:graphicFrameMkLst>
        </pc:graphicFrameChg>
        <pc:picChg chg="del">
          <ac:chgData name="Carlos Leonel Ramirez Martinez" userId="14d3900238d93848" providerId="LiveId" clId="{5F181601-7097-4417-81CF-8C5C87D56633}" dt="2022-04-19T09:59:26.410" v="2790" actId="478"/>
          <ac:picMkLst>
            <pc:docMk/>
            <pc:sldMk cId="3832991960" sldId="399"/>
            <ac:picMk id="11" creationId="{403478E8-64B2-422C-AB95-3FA93FFBFD0C}"/>
          </ac:picMkLst>
        </pc:picChg>
      </pc:sldChg>
      <pc:sldChg chg="del">
        <pc:chgData name="Carlos Leonel Ramirez Martinez" userId="14d3900238d93848" providerId="LiveId" clId="{5F181601-7097-4417-81CF-8C5C87D56633}" dt="2022-04-12T23:38:30.579" v="151" actId="47"/>
        <pc:sldMkLst>
          <pc:docMk/>
          <pc:sldMk cId="1081024509" sldId="400"/>
        </pc:sldMkLst>
      </pc:sldChg>
      <pc:sldChg chg="addSp delSp modSp add mod modNotesTx">
        <pc:chgData name="Carlos Leonel Ramirez Martinez" userId="14d3900238d93848" providerId="LiveId" clId="{5F181601-7097-4417-81CF-8C5C87D56633}" dt="2022-04-19T10:12:48.173" v="3597" actId="1076"/>
        <pc:sldMkLst>
          <pc:docMk/>
          <pc:sldMk cId="2766832682" sldId="400"/>
        </pc:sldMkLst>
        <pc:spChg chg="add del mod">
          <ac:chgData name="Carlos Leonel Ramirez Martinez" userId="14d3900238d93848" providerId="LiveId" clId="{5F181601-7097-4417-81CF-8C5C87D56633}" dt="2022-04-19T10:11:07.791" v="3575"/>
          <ac:spMkLst>
            <pc:docMk/>
            <pc:sldMk cId="2766832682" sldId="400"/>
            <ac:spMk id="4" creationId="{54666151-8746-4733-89A9-85E36A927590}"/>
          </ac:spMkLst>
        </pc:spChg>
        <pc:spChg chg="mod">
          <ac:chgData name="Carlos Leonel Ramirez Martinez" userId="14d3900238d93848" providerId="LiveId" clId="{5F181601-7097-4417-81CF-8C5C87D56633}" dt="2022-04-19T10:11:20.645" v="3579" actId="14100"/>
          <ac:spMkLst>
            <pc:docMk/>
            <pc:sldMk cId="2766832682" sldId="400"/>
            <ac:spMk id="6" creationId="{07F2B9E3-585B-4F82-9DCF-8932B62EE375}"/>
          </ac:spMkLst>
        </pc:spChg>
        <pc:spChg chg="add del mod">
          <ac:chgData name="Carlos Leonel Ramirez Martinez" userId="14d3900238d93848" providerId="LiveId" clId="{5F181601-7097-4417-81CF-8C5C87D56633}" dt="2022-04-19T10:11:39.325" v="3584" actId="478"/>
          <ac:spMkLst>
            <pc:docMk/>
            <pc:sldMk cId="2766832682" sldId="400"/>
            <ac:spMk id="12" creationId="{9585C574-D9B1-40AC-A852-D39BAF766B9D}"/>
          </ac:spMkLst>
        </pc:spChg>
        <pc:spChg chg="add mod">
          <ac:chgData name="Carlos Leonel Ramirez Martinez" userId="14d3900238d93848" providerId="LiveId" clId="{5F181601-7097-4417-81CF-8C5C87D56633}" dt="2022-04-19T10:12:48.173" v="3597" actId="1076"/>
          <ac:spMkLst>
            <pc:docMk/>
            <pc:sldMk cId="2766832682" sldId="400"/>
            <ac:spMk id="14" creationId="{4568B91B-2AC6-428D-B3BA-6337EB71812D}"/>
          </ac:spMkLst>
        </pc:spChg>
        <pc:graphicFrameChg chg="del">
          <ac:chgData name="Carlos Leonel Ramirez Martinez" userId="14d3900238d93848" providerId="LiveId" clId="{5F181601-7097-4417-81CF-8C5C87D56633}" dt="2022-04-19T10:11:04.352" v="3572" actId="478"/>
          <ac:graphicFrameMkLst>
            <pc:docMk/>
            <pc:sldMk cId="2766832682" sldId="400"/>
            <ac:graphicFrameMk id="8" creationId="{08D143CE-83DB-4E48-8577-CEB25060FA9E}"/>
          </ac:graphicFrameMkLst>
        </pc:graphicFrameChg>
        <pc:graphicFrameChg chg="add del mod">
          <ac:chgData name="Carlos Leonel Ramirez Martinez" userId="14d3900238d93848" providerId="LiveId" clId="{5F181601-7097-4417-81CF-8C5C87D56633}" dt="2022-04-19T10:11:06.322" v="3574"/>
          <ac:graphicFrameMkLst>
            <pc:docMk/>
            <pc:sldMk cId="2766832682" sldId="400"/>
            <ac:graphicFrameMk id="9" creationId="{8B3EFF95-A709-4EA1-8D0E-3ED2B0F8B8D8}"/>
          </ac:graphicFrameMkLst>
        </pc:graphicFrameChg>
        <pc:graphicFrameChg chg="add del mod">
          <ac:chgData name="Carlos Leonel Ramirez Martinez" userId="14d3900238d93848" providerId="LiveId" clId="{5F181601-7097-4417-81CF-8C5C87D56633}" dt="2022-04-19T10:11:30.641" v="3581" actId="478"/>
          <ac:graphicFrameMkLst>
            <pc:docMk/>
            <pc:sldMk cId="2766832682" sldId="400"/>
            <ac:graphicFrameMk id="10" creationId="{DC32F83B-ED6D-4B8D-9B6C-3C6CAECA60B5}"/>
          </ac:graphicFrameMkLst>
        </pc:graphicFrameChg>
        <pc:graphicFrameChg chg="add mod">
          <ac:chgData name="Carlos Leonel Ramirez Martinez" userId="14d3900238d93848" providerId="LiveId" clId="{5F181601-7097-4417-81CF-8C5C87D56633}" dt="2022-04-19T10:11:27.946" v="3580"/>
          <ac:graphicFrameMkLst>
            <pc:docMk/>
            <pc:sldMk cId="2766832682" sldId="400"/>
            <ac:graphicFrameMk id="11" creationId="{40F67CCC-512E-4C6F-9D97-D2C9329E97A8}"/>
          </ac:graphicFrameMkLst>
        </pc:graphicFrameChg>
      </pc:sldChg>
      <pc:sldChg chg="delSp modSp add mod modNotesTx">
        <pc:chgData name="Carlos Leonel Ramirez Martinez" userId="14d3900238d93848" providerId="LiveId" clId="{5F181601-7097-4417-81CF-8C5C87D56633}" dt="2022-04-19T10:35:23.247" v="4040" actId="20577"/>
        <pc:sldMkLst>
          <pc:docMk/>
          <pc:sldMk cId="2443849682" sldId="401"/>
        </pc:sldMkLst>
        <pc:spChg chg="del">
          <ac:chgData name="Carlos Leonel Ramirez Martinez" userId="14d3900238d93848" providerId="LiveId" clId="{5F181601-7097-4417-81CF-8C5C87D56633}" dt="2022-04-19T10:35:02.687" v="4037" actId="478"/>
          <ac:spMkLst>
            <pc:docMk/>
            <pc:sldMk cId="2443849682" sldId="401"/>
            <ac:spMk id="5" creationId="{16EE13F8-87FB-4E39-8272-49855DA0DD8D}"/>
          </ac:spMkLst>
        </pc:spChg>
        <pc:spChg chg="mod">
          <ac:chgData name="Carlos Leonel Ramirez Martinez" userId="14d3900238d93848" providerId="LiveId" clId="{5F181601-7097-4417-81CF-8C5C87D56633}" dt="2022-04-19T10:35:23.247" v="4040" actId="20577"/>
          <ac:spMkLst>
            <pc:docMk/>
            <pc:sldMk cId="2443849682" sldId="401"/>
            <ac:spMk id="6" creationId="{07F2B9E3-585B-4F82-9DCF-8932B62EE375}"/>
          </ac:spMkLst>
        </pc:spChg>
      </pc:sldChg>
      <pc:sldChg chg="modSp add mod ord">
        <pc:chgData name="Carlos Leonel Ramirez Martinez" userId="14d3900238d93848" providerId="LiveId" clId="{5F181601-7097-4417-81CF-8C5C87D56633}" dt="2022-04-19T11:04:12.734" v="4680" actId="20577"/>
        <pc:sldMkLst>
          <pc:docMk/>
          <pc:sldMk cId="3296778559" sldId="402"/>
        </pc:sldMkLst>
        <pc:spChg chg="mod">
          <ac:chgData name="Carlos Leonel Ramirez Martinez" userId="14d3900238d93848" providerId="LiveId" clId="{5F181601-7097-4417-81CF-8C5C87D56633}" dt="2022-04-19T11:04:01.510" v="4639" actId="20577"/>
          <ac:spMkLst>
            <pc:docMk/>
            <pc:sldMk cId="3296778559" sldId="402"/>
            <ac:spMk id="2" creationId="{00000000-0000-0000-0000-000000000000}"/>
          </ac:spMkLst>
        </pc:spChg>
        <pc:spChg chg="mod">
          <ac:chgData name="Carlos Leonel Ramirez Martinez" userId="14d3900238d93848" providerId="LiveId" clId="{5F181601-7097-4417-81CF-8C5C87D56633}" dt="2022-04-19T11:04:12.734" v="4680" actId="20577"/>
          <ac:spMkLst>
            <pc:docMk/>
            <pc:sldMk cId="3296778559" sldId="402"/>
            <ac:spMk id="12" creationId="{6D557538-D8AF-4733-ABDC-BD8EB139F28F}"/>
          </ac:spMkLst>
        </pc:spChg>
      </pc:sldChg>
      <pc:sldChg chg="addSp delSp modSp add mod modNotesTx">
        <pc:chgData name="Carlos Leonel Ramirez Martinez" userId="14d3900238d93848" providerId="LiveId" clId="{5F181601-7097-4417-81CF-8C5C87D56633}" dt="2022-04-19T11:43:17.183" v="5324" actId="20577"/>
        <pc:sldMkLst>
          <pc:docMk/>
          <pc:sldMk cId="1342170590" sldId="403"/>
        </pc:sldMkLst>
        <pc:picChg chg="add mod">
          <ac:chgData name="Carlos Leonel Ramirez Martinez" userId="14d3900238d93848" providerId="LiveId" clId="{5F181601-7097-4417-81CF-8C5C87D56633}" dt="2022-04-19T11:42:34.403" v="5322" actId="1076"/>
          <ac:picMkLst>
            <pc:docMk/>
            <pc:sldMk cId="1342170590" sldId="403"/>
            <ac:picMk id="4" creationId="{4D6C50CE-ED0B-4E23-BDBD-F2C5FC793054}"/>
          </ac:picMkLst>
        </pc:picChg>
        <pc:picChg chg="del">
          <ac:chgData name="Carlos Leonel Ramirez Martinez" userId="14d3900238d93848" providerId="LiveId" clId="{5F181601-7097-4417-81CF-8C5C87D56633}" dt="2022-04-19T11:42:21.051" v="5318" actId="478"/>
          <ac:picMkLst>
            <pc:docMk/>
            <pc:sldMk cId="1342170590" sldId="403"/>
            <ac:picMk id="8" creationId="{491E5C45-05F9-42D0-ACF8-AA1AF0CA9BFF}"/>
          </ac:picMkLst>
        </pc:picChg>
      </pc:sldChg>
      <pc:sldChg chg="addSp delSp modSp add mod ord modNotesTx">
        <pc:chgData name="Carlos Leonel Ramirez Martinez" userId="14d3900238d93848" providerId="LiveId" clId="{5F181601-7097-4417-81CF-8C5C87D56633}" dt="2022-04-19T11:44:43.506" v="5338" actId="20577"/>
        <pc:sldMkLst>
          <pc:docMk/>
          <pc:sldMk cId="2665318924" sldId="404"/>
        </pc:sldMkLst>
        <pc:picChg chg="del">
          <ac:chgData name="Carlos Leonel Ramirez Martinez" userId="14d3900238d93848" providerId="LiveId" clId="{5F181601-7097-4417-81CF-8C5C87D56633}" dt="2022-04-19T11:44:15.778" v="5330" actId="478"/>
          <ac:picMkLst>
            <pc:docMk/>
            <pc:sldMk cId="2665318924" sldId="404"/>
            <ac:picMk id="4" creationId="{912E6FC1-A82B-415C-92EA-AA49F80D2F79}"/>
          </ac:picMkLst>
        </pc:picChg>
        <pc:picChg chg="add mod">
          <ac:chgData name="Carlos Leonel Ramirez Martinez" userId="14d3900238d93848" providerId="LiveId" clId="{5F181601-7097-4417-81CF-8C5C87D56633}" dt="2022-04-19T11:44:30.193" v="5334" actId="1076"/>
          <ac:picMkLst>
            <pc:docMk/>
            <pc:sldMk cId="2665318924" sldId="404"/>
            <ac:picMk id="5" creationId="{4E765F9B-0871-4208-864D-01759B0AB358}"/>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24E351B-67D3-4C82-9FB6-B9E447F3B1C9}"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6D001184-16A1-4CA0-9733-CD464CBC0948}">
      <dgm:prSet phldrT="[Text]"/>
      <dgm:spPr/>
      <dgm:t>
        <a:bodyPr/>
        <a:lstStyle/>
        <a:p>
          <a:r>
            <a:rPr lang="en-US" dirty="0" err="1"/>
            <a:t>Reglas</a:t>
          </a:r>
          <a:r>
            <a:rPr lang="en-US" dirty="0"/>
            <a:t> de </a:t>
          </a:r>
          <a:r>
            <a:rPr lang="en-US" dirty="0" err="1"/>
            <a:t>clasificación</a:t>
          </a:r>
          <a:r>
            <a:rPr lang="en-US" dirty="0"/>
            <a:t>:</a:t>
          </a:r>
        </a:p>
      </dgm:t>
    </dgm:pt>
    <dgm:pt modelId="{313D91A8-CA18-4CCF-B1C4-B334C04A9DC5}" type="parTrans" cxnId="{FDC774E0-737B-4E04-AB93-868B892C749D}">
      <dgm:prSet/>
      <dgm:spPr/>
      <dgm:t>
        <a:bodyPr/>
        <a:lstStyle/>
        <a:p>
          <a:endParaRPr lang="en-US"/>
        </a:p>
      </dgm:t>
    </dgm:pt>
    <dgm:pt modelId="{64F20572-EEF7-413F-9517-8BCF271F0119}" type="sibTrans" cxnId="{FDC774E0-737B-4E04-AB93-868B892C749D}">
      <dgm:prSet/>
      <dgm:spPr/>
      <dgm:t>
        <a:bodyPr/>
        <a:lstStyle/>
        <a:p>
          <a:endParaRPr lang="en-US"/>
        </a:p>
      </dgm:t>
    </dgm:pt>
    <dgm:pt modelId="{465A0F56-E57C-4A03-A91F-096962479F75}">
      <dgm:prSet/>
      <dgm:spPr/>
      <dgm:t>
        <a:bodyPr/>
        <a:lstStyle/>
        <a:p>
          <a:r>
            <a:rPr lang="es-ES" dirty="0"/>
            <a:t>Coloque el tráfico hacia y desde los profesores (192.168.25.64/26) en la clase de reenvío de profesores.</a:t>
          </a:r>
          <a:endParaRPr lang="en-US" dirty="0"/>
        </a:p>
      </dgm:t>
    </dgm:pt>
    <dgm:pt modelId="{3FC6C650-5E41-4DA0-8132-F77B7B360048}" type="parTrans" cxnId="{731B00BE-F475-47C9-86D8-41564AAFDF55}">
      <dgm:prSet/>
      <dgm:spPr/>
      <dgm:t>
        <a:bodyPr/>
        <a:lstStyle/>
        <a:p>
          <a:endParaRPr lang="en-US"/>
        </a:p>
      </dgm:t>
    </dgm:pt>
    <dgm:pt modelId="{BCD5B179-828B-4736-B900-B1DCA31A68FB}" type="sibTrans" cxnId="{731B00BE-F475-47C9-86D8-41564AAFDF55}">
      <dgm:prSet/>
      <dgm:spPr/>
      <dgm:t>
        <a:bodyPr/>
        <a:lstStyle/>
        <a:p>
          <a:endParaRPr lang="en-US"/>
        </a:p>
      </dgm:t>
    </dgm:pt>
    <dgm:pt modelId="{DCA68F81-553B-4008-8855-842B1571BE03}">
      <dgm:prSet/>
      <dgm:spPr/>
      <dgm:t>
        <a:bodyPr/>
        <a:lstStyle/>
        <a:p>
          <a:r>
            <a:rPr lang="es-ES" dirty="0"/>
            <a:t>Coloque el tráfico hacia y desde los estudiantes (192.168.25.128/25) en la clase de reenvío de estudiantes, el tráfico de los estudiantes no supera los 100 Mbps.</a:t>
          </a:r>
          <a:endParaRPr lang="en-US" dirty="0"/>
        </a:p>
      </dgm:t>
    </dgm:pt>
    <dgm:pt modelId="{258D4CC8-1A31-4CB3-9A67-C9493CF4D918}" type="parTrans" cxnId="{723947C9-3C64-47D3-A5CE-4DCD8E45E044}">
      <dgm:prSet/>
      <dgm:spPr/>
      <dgm:t>
        <a:bodyPr/>
        <a:lstStyle/>
        <a:p>
          <a:endParaRPr lang="en-US"/>
        </a:p>
      </dgm:t>
    </dgm:pt>
    <dgm:pt modelId="{879FBCD5-64A0-4C1F-8A9B-DB6E00FD24BE}" type="sibTrans" cxnId="{723947C9-3C64-47D3-A5CE-4DCD8E45E044}">
      <dgm:prSet/>
      <dgm:spPr/>
      <dgm:t>
        <a:bodyPr/>
        <a:lstStyle/>
        <a:p>
          <a:endParaRPr lang="en-US"/>
        </a:p>
      </dgm:t>
    </dgm:pt>
    <dgm:pt modelId="{19A4F2F9-007E-4CBA-A0FD-C1E84D7A87F2}">
      <dgm:prSet/>
      <dgm:spPr/>
      <dgm:t>
        <a:bodyPr/>
        <a:lstStyle/>
        <a:p>
          <a:r>
            <a:rPr lang="es-ES" dirty="0"/>
            <a:t>Coloque el tráfico de los estudiantes a más de 100 Mbps en la clase de reenvío de mejor esfuerzo.</a:t>
          </a:r>
          <a:endParaRPr lang="en-US" dirty="0"/>
        </a:p>
      </dgm:t>
    </dgm:pt>
    <dgm:pt modelId="{48DC5B30-5019-4A2C-8B23-302325CFB114}" type="parTrans" cxnId="{E9677AEF-85EB-4952-90A5-824A1BF7B6EE}">
      <dgm:prSet/>
      <dgm:spPr/>
      <dgm:t>
        <a:bodyPr/>
        <a:lstStyle/>
        <a:p>
          <a:endParaRPr lang="en-US"/>
        </a:p>
      </dgm:t>
    </dgm:pt>
    <dgm:pt modelId="{09614217-854A-46E5-A061-6C72A19C405F}" type="sibTrans" cxnId="{E9677AEF-85EB-4952-90A5-824A1BF7B6EE}">
      <dgm:prSet/>
      <dgm:spPr/>
      <dgm:t>
        <a:bodyPr/>
        <a:lstStyle/>
        <a:p>
          <a:endParaRPr lang="en-US"/>
        </a:p>
      </dgm:t>
    </dgm:pt>
    <dgm:pt modelId="{0F8B3C2C-E10A-4F68-9E79-E948F6043F85}">
      <dgm:prSet/>
      <dgm:spPr/>
      <dgm:t>
        <a:bodyPr/>
        <a:lstStyle/>
        <a:p>
          <a:r>
            <a:rPr lang="en-US" dirty="0" err="1"/>
            <a:t>Reglas</a:t>
          </a:r>
          <a:r>
            <a:rPr lang="en-US" dirty="0"/>
            <a:t> de </a:t>
          </a:r>
          <a:r>
            <a:rPr lang="en-US" dirty="0" err="1"/>
            <a:t>Programacion</a:t>
          </a:r>
          <a:r>
            <a:rPr lang="en-US" dirty="0"/>
            <a:t> (Scheduling):</a:t>
          </a:r>
        </a:p>
      </dgm:t>
    </dgm:pt>
    <dgm:pt modelId="{8ED22E72-AD58-4158-832B-5A1A7D0A94A0}" type="parTrans" cxnId="{AD11F0E5-F69E-41BB-85F1-436DDD435DE7}">
      <dgm:prSet/>
      <dgm:spPr/>
      <dgm:t>
        <a:bodyPr/>
        <a:lstStyle/>
        <a:p>
          <a:endParaRPr lang="en-US"/>
        </a:p>
      </dgm:t>
    </dgm:pt>
    <dgm:pt modelId="{FD733E74-38CF-4009-9FD1-71C2B19F757F}" type="sibTrans" cxnId="{AD11F0E5-F69E-41BB-85F1-436DDD435DE7}">
      <dgm:prSet/>
      <dgm:spPr/>
      <dgm:t>
        <a:bodyPr/>
        <a:lstStyle/>
        <a:p>
          <a:endParaRPr lang="en-US"/>
        </a:p>
      </dgm:t>
    </dgm:pt>
    <dgm:pt modelId="{1E956F54-178A-4277-A42B-E2D270780B15}">
      <dgm:prSet/>
      <dgm:spPr/>
      <dgm:t>
        <a:bodyPr/>
        <a:lstStyle/>
        <a:p>
          <a:r>
            <a:rPr lang="es-ES" dirty="0"/>
            <a:t>Asigne alta prioridad al tráfico de control de red y el 5 % del ancho de banda disponible.</a:t>
          </a:r>
          <a:endParaRPr lang="en-US" dirty="0"/>
        </a:p>
      </dgm:t>
    </dgm:pt>
    <dgm:pt modelId="{8C3764BD-9175-4BA4-9170-91B094992F4C}" type="parTrans" cxnId="{F1966935-5F32-4A49-AB1F-8DB40CC86363}">
      <dgm:prSet/>
      <dgm:spPr/>
      <dgm:t>
        <a:bodyPr/>
        <a:lstStyle/>
        <a:p>
          <a:endParaRPr lang="en-US"/>
        </a:p>
      </dgm:t>
    </dgm:pt>
    <dgm:pt modelId="{273DB9FA-6A26-4226-82C1-B4D83D557C87}" type="sibTrans" cxnId="{F1966935-5F32-4A49-AB1F-8DB40CC86363}">
      <dgm:prSet/>
      <dgm:spPr/>
      <dgm:t>
        <a:bodyPr/>
        <a:lstStyle/>
        <a:p>
          <a:endParaRPr lang="en-US"/>
        </a:p>
      </dgm:t>
    </dgm:pt>
    <dgm:pt modelId="{96E8BBA1-8D1F-411C-A69F-8B5927EF0C99}">
      <dgm:prSet/>
      <dgm:spPr/>
      <dgm:t>
        <a:bodyPr/>
        <a:lstStyle/>
        <a:p>
          <a:r>
            <a:rPr lang="es-ES" dirty="0"/>
            <a:t>Asigna tráfico de profesores de prioridad media-alta y el 45% del ancho de banda.</a:t>
          </a:r>
          <a:endParaRPr lang="en-US" dirty="0"/>
        </a:p>
      </dgm:t>
    </dgm:pt>
    <dgm:pt modelId="{48629A22-8D33-4F61-89B4-D0F90082BCA9}" type="parTrans" cxnId="{6B7FE696-6616-4F63-BE9D-3D119EBA2053}">
      <dgm:prSet/>
      <dgm:spPr/>
      <dgm:t>
        <a:bodyPr/>
        <a:lstStyle/>
        <a:p>
          <a:endParaRPr lang="en-US"/>
        </a:p>
      </dgm:t>
    </dgm:pt>
    <dgm:pt modelId="{3D59B60D-0692-4376-A5AA-5205579C5D69}" type="sibTrans" cxnId="{6B7FE696-6616-4F63-BE9D-3D119EBA2053}">
      <dgm:prSet/>
      <dgm:spPr/>
      <dgm:t>
        <a:bodyPr/>
        <a:lstStyle/>
        <a:p>
          <a:endParaRPr lang="en-US"/>
        </a:p>
      </dgm:t>
    </dgm:pt>
    <dgm:pt modelId="{5EF11A4C-FD20-40CE-8CE0-F73DC7DD6DF9}">
      <dgm:prSet/>
      <dgm:spPr/>
      <dgm:t>
        <a:bodyPr/>
        <a:lstStyle/>
        <a:p>
          <a:r>
            <a:rPr lang="es-ES" dirty="0"/>
            <a:t>Asignar tráfico de alumnos de prioridad media-baja y el 40% del ancho de banda.</a:t>
          </a:r>
          <a:endParaRPr lang="en-US" dirty="0"/>
        </a:p>
      </dgm:t>
    </dgm:pt>
    <dgm:pt modelId="{B42AFE55-DF57-488D-9DF3-C4D0E3A3F5B6}" type="parTrans" cxnId="{C8D0875F-D986-4B47-8C74-8F8D3F47B0EF}">
      <dgm:prSet/>
      <dgm:spPr/>
      <dgm:t>
        <a:bodyPr/>
        <a:lstStyle/>
        <a:p>
          <a:endParaRPr lang="en-US"/>
        </a:p>
      </dgm:t>
    </dgm:pt>
    <dgm:pt modelId="{081C52D9-2968-48AA-BDF0-648E96D85C98}" type="sibTrans" cxnId="{C8D0875F-D986-4B47-8C74-8F8D3F47B0EF}">
      <dgm:prSet/>
      <dgm:spPr/>
      <dgm:t>
        <a:bodyPr/>
        <a:lstStyle/>
        <a:p>
          <a:endParaRPr lang="en-US"/>
        </a:p>
      </dgm:t>
    </dgm:pt>
    <dgm:pt modelId="{C01B2EB1-E0BD-4CB9-8A63-96F71E98A1E5}">
      <dgm:prSet/>
      <dgm:spPr/>
      <dgm:t>
        <a:bodyPr/>
        <a:lstStyle/>
        <a:p>
          <a:r>
            <a:rPr lang="es-ES" dirty="0"/>
            <a:t>Asigne al tráfico de mejor esfuerzo una prioridad baja y el 10 % del ancho de banda. Prohibir el uso de ancho de banda adicional.</a:t>
          </a:r>
          <a:endParaRPr lang="en-US" dirty="0"/>
        </a:p>
      </dgm:t>
    </dgm:pt>
    <dgm:pt modelId="{C8CD7D11-9329-414A-98D0-B8A1DB0E8525}" type="parTrans" cxnId="{4A5B4E3B-0B6A-45BA-9919-4EFD6BE67D1E}">
      <dgm:prSet/>
      <dgm:spPr/>
      <dgm:t>
        <a:bodyPr/>
        <a:lstStyle/>
        <a:p>
          <a:endParaRPr lang="en-US"/>
        </a:p>
      </dgm:t>
    </dgm:pt>
    <dgm:pt modelId="{06210FF4-B8F9-41C8-B384-0324CD258805}" type="sibTrans" cxnId="{4A5B4E3B-0B6A-45BA-9919-4EFD6BE67D1E}">
      <dgm:prSet/>
      <dgm:spPr/>
      <dgm:t>
        <a:bodyPr/>
        <a:lstStyle/>
        <a:p>
          <a:endParaRPr lang="en-US"/>
        </a:p>
      </dgm:t>
    </dgm:pt>
    <dgm:pt modelId="{2B7433C6-F46E-40DF-A3FB-906885C86665}">
      <dgm:prSet/>
      <dgm:spPr/>
      <dgm:t>
        <a:bodyPr/>
        <a:lstStyle/>
        <a:p>
          <a:r>
            <a:rPr lang="es-ES" dirty="0"/>
            <a:t>Asignaciones de clases y colas de reenvío:</a:t>
          </a:r>
          <a:endParaRPr lang="en-US" dirty="0"/>
        </a:p>
      </dgm:t>
    </dgm:pt>
    <dgm:pt modelId="{82BC21A3-D626-4588-B7C0-2B0752106F58}" type="parTrans" cxnId="{4F4D8512-0163-4FA8-A375-D0E88F224A39}">
      <dgm:prSet/>
      <dgm:spPr/>
      <dgm:t>
        <a:bodyPr/>
        <a:lstStyle/>
        <a:p>
          <a:endParaRPr lang="en-US"/>
        </a:p>
      </dgm:t>
    </dgm:pt>
    <dgm:pt modelId="{4BE92311-9CA7-4221-B143-090F16B8F89F}" type="sibTrans" cxnId="{4F4D8512-0163-4FA8-A375-D0E88F224A39}">
      <dgm:prSet/>
      <dgm:spPr/>
      <dgm:t>
        <a:bodyPr/>
        <a:lstStyle/>
        <a:p>
          <a:endParaRPr lang="en-US"/>
        </a:p>
      </dgm:t>
    </dgm:pt>
    <dgm:pt modelId="{AA9CF138-018A-42EB-9BF0-AF984CD7E5B9}">
      <dgm:prSet/>
      <dgm:spPr/>
      <dgm:t>
        <a:bodyPr/>
        <a:lstStyle/>
        <a:p>
          <a:r>
            <a:rPr lang="es-ES" dirty="0"/>
            <a:t>Cola 0 = mejor esfuerzo, Cola 1 = estudiantes. Cola 2 = profesores, Cola 3 = control de red</a:t>
          </a:r>
          <a:endParaRPr lang="en-US" dirty="0"/>
        </a:p>
      </dgm:t>
    </dgm:pt>
    <dgm:pt modelId="{6EFDB301-3208-4F55-B990-3A6E93FE62D5}" type="parTrans" cxnId="{9397DF4C-096E-494E-9B0C-EEBF4E2447AB}">
      <dgm:prSet/>
      <dgm:spPr/>
      <dgm:t>
        <a:bodyPr/>
        <a:lstStyle/>
        <a:p>
          <a:endParaRPr lang="en-US"/>
        </a:p>
      </dgm:t>
    </dgm:pt>
    <dgm:pt modelId="{D7383BA4-056D-4CF0-9EA2-F74AB5181610}" type="sibTrans" cxnId="{9397DF4C-096E-494E-9B0C-EEBF4E2447AB}">
      <dgm:prSet/>
      <dgm:spPr/>
      <dgm:t>
        <a:bodyPr/>
        <a:lstStyle/>
        <a:p>
          <a:endParaRPr lang="en-US"/>
        </a:p>
      </dgm:t>
    </dgm:pt>
    <dgm:pt modelId="{EE92CEC2-B349-4357-BB04-B7DDCD41982A}" type="pres">
      <dgm:prSet presAssocID="{624E351B-67D3-4C82-9FB6-B9E447F3B1C9}" presName="linear" presStyleCnt="0">
        <dgm:presLayoutVars>
          <dgm:animLvl val="lvl"/>
          <dgm:resizeHandles val="exact"/>
        </dgm:presLayoutVars>
      </dgm:prSet>
      <dgm:spPr/>
    </dgm:pt>
    <dgm:pt modelId="{BAC7617D-66C1-4ACB-9A85-8D85BD6A0CAA}" type="pres">
      <dgm:prSet presAssocID="{6D001184-16A1-4CA0-9733-CD464CBC0948}" presName="parentText" presStyleLbl="node1" presStyleIdx="0" presStyleCnt="3">
        <dgm:presLayoutVars>
          <dgm:chMax val="0"/>
          <dgm:bulletEnabled val="1"/>
        </dgm:presLayoutVars>
      </dgm:prSet>
      <dgm:spPr/>
    </dgm:pt>
    <dgm:pt modelId="{3B4B4127-1338-4B2C-971A-88BB784FD916}" type="pres">
      <dgm:prSet presAssocID="{6D001184-16A1-4CA0-9733-CD464CBC0948}" presName="childText" presStyleLbl="revTx" presStyleIdx="0" presStyleCnt="3">
        <dgm:presLayoutVars>
          <dgm:bulletEnabled val="1"/>
        </dgm:presLayoutVars>
      </dgm:prSet>
      <dgm:spPr/>
    </dgm:pt>
    <dgm:pt modelId="{3E2747A1-32CB-4940-882A-EA8A6A613C83}" type="pres">
      <dgm:prSet presAssocID="{0F8B3C2C-E10A-4F68-9E79-E948F6043F85}" presName="parentText" presStyleLbl="node1" presStyleIdx="1" presStyleCnt="3">
        <dgm:presLayoutVars>
          <dgm:chMax val="0"/>
          <dgm:bulletEnabled val="1"/>
        </dgm:presLayoutVars>
      </dgm:prSet>
      <dgm:spPr/>
    </dgm:pt>
    <dgm:pt modelId="{13E91CD6-5B12-4096-90D0-A4BF2EA09252}" type="pres">
      <dgm:prSet presAssocID="{0F8B3C2C-E10A-4F68-9E79-E948F6043F85}" presName="childText" presStyleLbl="revTx" presStyleIdx="1" presStyleCnt="3">
        <dgm:presLayoutVars>
          <dgm:bulletEnabled val="1"/>
        </dgm:presLayoutVars>
      </dgm:prSet>
      <dgm:spPr/>
    </dgm:pt>
    <dgm:pt modelId="{D6F126C1-2272-48E6-9EC3-4BAB1ECE63CA}" type="pres">
      <dgm:prSet presAssocID="{2B7433C6-F46E-40DF-A3FB-906885C86665}" presName="parentText" presStyleLbl="node1" presStyleIdx="2" presStyleCnt="3">
        <dgm:presLayoutVars>
          <dgm:chMax val="0"/>
          <dgm:bulletEnabled val="1"/>
        </dgm:presLayoutVars>
      </dgm:prSet>
      <dgm:spPr/>
    </dgm:pt>
    <dgm:pt modelId="{1A483951-CC6E-4A08-81A3-C5F48DE0E7DD}" type="pres">
      <dgm:prSet presAssocID="{2B7433C6-F46E-40DF-A3FB-906885C86665}" presName="childText" presStyleLbl="revTx" presStyleIdx="2" presStyleCnt="3">
        <dgm:presLayoutVars>
          <dgm:bulletEnabled val="1"/>
        </dgm:presLayoutVars>
      </dgm:prSet>
      <dgm:spPr/>
    </dgm:pt>
  </dgm:ptLst>
  <dgm:cxnLst>
    <dgm:cxn modelId="{02E56B0E-EE44-47FE-B6EA-815FCB4B0006}" type="presOf" srcId="{2B7433C6-F46E-40DF-A3FB-906885C86665}" destId="{D6F126C1-2272-48E6-9EC3-4BAB1ECE63CA}" srcOrd="0" destOrd="0" presId="urn:microsoft.com/office/officeart/2005/8/layout/vList2"/>
    <dgm:cxn modelId="{4F4D8512-0163-4FA8-A375-D0E88F224A39}" srcId="{624E351B-67D3-4C82-9FB6-B9E447F3B1C9}" destId="{2B7433C6-F46E-40DF-A3FB-906885C86665}" srcOrd="2" destOrd="0" parTransId="{82BC21A3-D626-4588-B7C0-2B0752106F58}" sibTransId="{4BE92311-9CA7-4221-B143-090F16B8F89F}"/>
    <dgm:cxn modelId="{E9FB5E13-B34A-41D0-8BB0-4D9B591A77F6}" type="presOf" srcId="{624E351B-67D3-4C82-9FB6-B9E447F3B1C9}" destId="{EE92CEC2-B349-4357-BB04-B7DDCD41982A}" srcOrd="0" destOrd="0" presId="urn:microsoft.com/office/officeart/2005/8/layout/vList2"/>
    <dgm:cxn modelId="{8B6DFB15-2D94-4D50-8CAC-4E6B4C81C1E7}" type="presOf" srcId="{0F8B3C2C-E10A-4F68-9E79-E948F6043F85}" destId="{3E2747A1-32CB-4940-882A-EA8A6A613C83}" srcOrd="0" destOrd="0" presId="urn:microsoft.com/office/officeart/2005/8/layout/vList2"/>
    <dgm:cxn modelId="{06408A2C-371E-46F0-A27A-2A3C309928CF}" type="presOf" srcId="{6D001184-16A1-4CA0-9733-CD464CBC0948}" destId="{BAC7617D-66C1-4ACB-9A85-8D85BD6A0CAA}" srcOrd="0" destOrd="0" presId="urn:microsoft.com/office/officeart/2005/8/layout/vList2"/>
    <dgm:cxn modelId="{F1966935-5F32-4A49-AB1F-8DB40CC86363}" srcId="{0F8B3C2C-E10A-4F68-9E79-E948F6043F85}" destId="{1E956F54-178A-4277-A42B-E2D270780B15}" srcOrd="0" destOrd="0" parTransId="{8C3764BD-9175-4BA4-9170-91B094992F4C}" sibTransId="{273DB9FA-6A26-4226-82C1-B4D83D557C87}"/>
    <dgm:cxn modelId="{4A5B4E3B-0B6A-45BA-9919-4EFD6BE67D1E}" srcId="{0F8B3C2C-E10A-4F68-9E79-E948F6043F85}" destId="{C01B2EB1-E0BD-4CB9-8A63-96F71E98A1E5}" srcOrd="3" destOrd="0" parTransId="{C8CD7D11-9329-414A-98D0-B8A1DB0E8525}" sibTransId="{06210FF4-B8F9-41C8-B384-0324CD258805}"/>
    <dgm:cxn modelId="{DE4D5C3D-12BE-4EFF-836A-FA29810294FF}" type="presOf" srcId="{AA9CF138-018A-42EB-9BF0-AF984CD7E5B9}" destId="{1A483951-CC6E-4A08-81A3-C5F48DE0E7DD}" srcOrd="0" destOrd="0" presId="urn:microsoft.com/office/officeart/2005/8/layout/vList2"/>
    <dgm:cxn modelId="{1CF6873E-A547-45EB-8C55-1AAD67B4895A}" type="presOf" srcId="{465A0F56-E57C-4A03-A91F-096962479F75}" destId="{3B4B4127-1338-4B2C-971A-88BB784FD916}" srcOrd="0" destOrd="0" presId="urn:microsoft.com/office/officeart/2005/8/layout/vList2"/>
    <dgm:cxn modelId="{13C6675C-51D9-4BD6-BCE5-EDF51AF7F2B1}" type="presOf" srcId="{DCA68F81-553B-4008-8855-842B1571BE03}" destId="{3B4B4127-1338-4B2C-971A-88BB784FD916}" srcOrd="0" destOrd="1" presId="urn:microsoft.com/office/officeart/2005/8/layout/vList2"/>
    <dgm:cxn modelId="{C8D0875F-D986-4B47-8C74-8F8D3F47B0EF}" srcId="{0F8B3C2C-E10A-4F68-9E79-E948F6043F85}" destId="{5EF11A4C-FD20-40CE-8CE0-F73DC7DD6DF9}" srcOrd="2" destOrd="0" parTransId="{B42AFE55-DF57-488D-9DF3-C4D0E3A3F5B6}" sibTransId="{081C52D9-2968-48AA-BDF0-648E96D85C98}"/>
    <dgm:cxn modelId="{9397DF4C-096E-494E-9B0C-EEBF4E2447AB}" srcId="{2B7433C6-F46E-40DF-A3FB-906885C86665}" destId="{AA9CF138-018A-42EB-9BF0-AF984CD7E5B9}" srcOrd="0" destOrd="0" parTransId="{6EFDB301-3208-4F55-B990-3A6E93FE62D5}" sibTransId="{D7383BA4-056D-4CF0-9EA2-F74AB5181610}"/>
    <dgm:cxn modelId="{52675182-734B-4DFD-8870-631BB0635966}" type="presOf" srcId="{5EF11A4C-FD20-40CE-8CE0-F73DC7DD6DF9}" destId="{13E91CD6-5B12-4096-90D0-A4BF2EA09252}" srcOrd="0" destOrd="2" presId="urn:microsoft.com/office/officeart/2005/8/layout/vList2"/>
    <dgm:cxn modelId="{6B7FE696-6616-4F63-BE9D-3D119EBA2053}" srcId="{0F8B3C2C-E10A-4F68-9E79-E948F6043F85}" destId="{96E8BBA1-8D1F-411C-A69F-8B5927EF0C99}" srcOrd="1" destOrd="0" parTransId="{48629A22-8D33-4F61-89B4-D0F90082BCA9}" sibTransId="{3D59B60D-0692-4376-A5AA-5205579C5D69}"/>
    <dgm:cxn modelId="{1FFEC9A3-FA73-4EED-A45E-17A85141F681}" type="presOf" srcId="{96E8BBA1-8D1F-411C-A69F-8B5927EF0C99}" destId="{13E91CD6-5B12-4096-90D0-A4BF2EA09252}" srcOrd="0" destOrd="1" presId="urn:microsoft.com/office/officeart/2005/8/layout/vList2"/>
    <dgm:cxn modelId="{731B00BE-F475-47C9-86D8-41564AAFDF55}" srcId="{6D001184-16A1-4CA0-9733-CD464CBC0948}" destId="{465A0F56-E57C-4A03-A91F-096962479F75}" srcOrd="0" destOrd="0" parTransId="{3FC6C650-5E41-4DA0-8132-F77B7B360048}" sibTransId="{BCD5B179-828B-4736-B900-B1DCA31A68FB}"/>
    <dgm:cxn modelId="{723947C9-3C64-47D3-A5CE-4DCD8E45E044}" srcId="{6D001184-16A1-4CA0-9733-CD464CBC0948}" destId="{DCA68F81-553B-4008-8855-842B1571BE03}" srcOrd="1" destOrd="0" parTransId="{258D4CC8-1A31-4CB3-9A67-C9493CF4D918}" sibTransId="{879FBCD5-64A0-4C1F-8A9B-DB6E00FD24BE}"/>
    <dgm:cxn modelId="{D54FD8CC-D8B7-423F-A74E-3F32D90CE784}" type="presOf" srcId="{1E956F54-178A-4277-A42B-E2D270780B15}" destId="{13E91CD6-5B12-4096-90D0-A4BF2EA09252}" srcOrd="0" destOrd="0" presId="urn:microsoft.com/office/officeart/2005/8/layout/vList2"/>
    <dgm:cxn modelId="{FDC774E0-737B-4E04-AB93-868B892C749D}" srcId="{624E351B-67D3-4C82-9FB6-B9E447F3B1C9}" destId="{6D001184-16A1-4CA0-9733-CD464CBC0948}" srcOrd="0" destOrd="0" parTransId="{313D91A8-CA18-4CCF-B1C4-B334C04A9DC5}" sibTransId="{64F20572-EEF7-413F-9517-8BCF271F0119}"/>
    <dgm:cxn modelId="{AD11F0E5-F69E-41BB-85F1-436DDD435DE7}" srcId="{624E351B-67D3-4C82-9FB6-B9E447F3B1C9}" destId="{0F8B3C2C-E10A-4F68-9E79-E948F6043F85}" srcOrd="1" destOrd="0" parTransId="{8ED22E72-AD58-4158-832B-5A1A7D0A94A0}" sibTransId="{FD733E74-38CF-4009-9FD1-71C2B19F757F}"/>
    <dgm:cxn modelId="{22A79EE7-3CA2-4F68-91C7-EEFB8914F8B3}" type="presOf" srcId="{19A4F2F9-007E-4CBA-A0FD-C1E84D7A87F2}" destId="{3B4B4127-1338-4B2C-971A-88BB784FD916}" srcOrd="0" destOrd="2" presId="urn:microsoft.com/office/officeart/2005/8/layout/vList2"/>
    <dgm:cxn modelId="{E9677AEF-85EB-4952-90A5-824A1BF7B6EE}" srcId="{6D001184-16A1-4CA0-9733-CD464CBC0948}" destId="{19A4F2F9-007E-4CBA-A0FD-C1E84D7A87F2}" srcOrd="2" destOrd="0" parTransId="{48DC5B30-5019-4A2C-8B23-302325CFB114}" sibTransId="{09614217-854A-46E5-A061-6C72A19C405F}"/>
    <dgm:cxn modelId="{865BFDF9-932A-43A3-B968-23773A82054D}" type="presOf" srcId="{C01B2EB1-E0BD-4CB9-8A63-96F71E98A1E5}" destId="{13E91CD6-5B12-4096-90D0-A4BF2EA09252}" srcOrd="0" destOrd="3" presId="urn:microsoft.com/office/officeart/2005/8/layout/vList2"/>
    <dgm:cxn modelId="{F34E1E95-0D99-4A3C-9442-1E109CCE3C56}" type="presParOf" srcId="{EE92CEC2-B349-4357-BB04-B7DDCD41982A}" destId="{BAC7617D-66C1-4ACB-9A85-8D85BD6A0CAA}" srcOrd="0" destOrd="0" presId="urn:microsoft.com/office/officeart/2005/8/layout/vList2"/>
    <dgm:cxn modelId="{3F03E0E2-7863-4964-8A5F-045296472441}" type="presParOf" srcId="{EE92CEC2-B349-4357-BB04-B7DDCD41982A}" destId="{3B4B4127-1338-4B2C-971A-88BB784FD916}" srcOrd="1" destOrd="0" presId="urn:microsoft.com/office/officeart/2005/8/layout/vList2"/>
    <dgm:cxn modelId="{A2D81E64-2F92-40AE-903F-9DCCF750CE45}" type="presParOf" srcId="{EE92CEC2-B349-4357-BB04-B7DDCD41982A}" destId="{3E2747A1-32CB-4940-882A-EA8A6A613C83}" srcOrd="2" destOrd="0" presId="urn:microsoft.com/office/officeart/2005/8/layout/vList2"/>
    <dgm:cxn modelId="{AFB64789-0880-4B55-BF3D-0561434124B0}" type="presParOf" srcId="{EE92CEC2-B349-4357-BB04-B7DDCD41982A}" destId="{13E91CD6-5B12-4096-90D0-A4BF2EA09252}" srcOrd="3" destOrd="0" presId="urn:microsoft.com/office/officeart/2005/8/layout/vList2"/>
    <dgm:cxn modelId="{C4B9A2AB-0273-4069-8327-6AE1F7084CCA}" type="presParOf" srcId="{EE92CEC2-B349-4357-BB04-B7DDCD41982A}" destId="{D6F126C1-2272-48E6-9EC3-4BAB1ECE63CA}" srcOrd="4" destOrd="0" presId="urn:microsoft.com/office/officeart/2005/8/layout/vList2"/>
    <dgm:cxn modelId="{6D96A1C8-34D8-45C0-8E6A-9C2E4C4A5545}" type="presParOf" srcId="{EE92CEC2-B349-4357-BB04-B7DDCD41982A}" destId="{1A483951-CC6E-4A08-81A3-C5F48DE0E7DD}"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C7617D-66C1-4ACB-9A85-8D85BD6A0CAA}">
      <dsp:nvSpPr>
        <dsp:cNvPr id="0" name=""/>
        <dsp:cNvSpPr/>
      </dsp:nvSpPr>
      <dsp:spPr>
        <a:xfrm>
          <a:off x="0" y="82466"/>
          <a:ext cx="11060695" cy="52767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err="1"/>
            <a:t>Reglas</a:t>
          </a:r>
          <a:r>
            <a:rPr lang="en-US" sz="2200" kern="1200" dirty="0"/>
            <a:t> de </a:t>
          </a:r>
          <a:r>
            <a:rPr lang="en-US" sz="2200" kern="1200" dirty="0" err="1"/>
            <a:t>clasificación</a:t>
          </a:r>
          <a:r>
            <a:rPr lang="en-US" sz="2200" kern="1200" dirty="0"/>
            <a:t>:</a:t>
          </a:r>
        </a:p>
      </dsp:txBody>
      <dsp:txXfrm>
        <a:off x="25759" y="108225"/>
        <a:ext cx="11009177" cy="476152"/>
      </dsp:txXfrm>
    </dsp:sp>
    <dsp:sp modelId="{3B4B4127-1338-4B2C-971A-88BB784FD916}">
      <dsp:nvSpPr>
        <dsp:cNvPr id="0" name=""/>
        <dsp:cNvSpPr/>
      </dsp:nvSpPr>
      <dsp:spPr>
        <a:xfrm>
          <a:off x="0" y="610136"/>
          <a:ext cx="11060695" cy="11157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1177"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s-ES" sz="1700" kern="1200" dirty="0"/>
            <a:t>Coloque el tráfico hacia y desde los profesores (192.168.25.64/26) en la clase de reenvío de profesores.</a:t>
          </a:r>
          <a:endParaRPr lang="en-US" sz="1700" kern="1200" dirty="0"/>
        </a:p>
        <a:p>
          <a:pPr marL="171450" lvl="1" indent="-171450" algn="l" defTabSz="755650">
            <a:lnSpc>
              <a:spcPct val="90000"/>
            </a:lnSpc>
            <a:spcBef>
              <a:spcPct val="0"/>
            </a:spcBef>
            <a:spcAft>
              <a:spcPct val="20000"/>
            </a:spcAft>
            <a:buChar char="•"/>
          </a:pPr>
          <a:r>
            <a:rPr lang="es-ES" sz="1700" kern="1200" dirty="0"/>
            <a:t>Coloque el tráfico hacia y desde los estudiantes (192.168.25.128/25) en la clase de reenvío de estudiantes, el tráfico de los estudiantes no supera los 100 Mbps.</a:t>
          </a:r>
          <a:endParaRPr lang="en-US" sz="1700" kern="1200" dirty="0"/>
        </a:p>
        <a:p>
          <a:pPr marL="171450" lvl="1" indent="-171450" algn="l" defTabSz="755650">
            <a:lnSpc>
              <a:spcPct val="90000"/>
            </a:lnSpc>
            <a:spcBef>
              <a:spcPct val="0"/>
            </a:spcBef>
            <a:spcAft>
              <a:spcPct val="20000"/>
            </a:spcAft>
            <a:buChar char="•"/>
          </a:pPr>
          <a:r>
            <a:rPr lang="es-ES" sz="1700" kern="1200" dirty="0"/>
            <a:t>Coloque el tráfico de los estudiantes a más de 100 Mbps en la clase de reenvío de mejor esfuerzo.</a:t>
          </a:r>
          <a:endParaRPr lang="en-US" sz="1700" kern="1200" dirty="0"/>
        </a:p>
      </dsp:txBody>
      <dsp:txXfrm>
        <a:off x="0" y="610136"/>
        <a:ext cx="11060695" cy="1115730"/>
      </dsp:txXfrm>
    </dsp:sp>
    <dsp:sp modelId="{3E2747A1-32CB-4940-882A-EA8A6A613C83}">
      <dsp:nvSpPr>
        <dsp:cNvPr id="0" name=""/>
        <dsp:cNvSpPr/>
      </dsp:nvSpPr>
      <dsp:spPr>
        <a:xfrm>
          <a:off x="0" y="1725866"/>
          <a:ext cx="11060695" cy="527670"/>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err="1"/>
            <a:t>Reglas</a:t>
          </a:r>
          <a:r>
            <a:rPr lang="en-US" sz="2200" kern="1200" dirty="0"/>
            <a:t> de </a:t>
          </a:r>
          <a:r>
            <a:rPr lang="en-US" sz="2200" kern="1200" dirty="0" err="1"/>
            <a:t>Programacion</a:t>
          </a:r>
          <a:r>
            <a:rPr lang="en-US" sz="2200" kern="1200" dirty="0"/>
            <a:t> (Scheduling):</a:t>
          </a:r>
        </a:p>
      </dsp:txBody>
      <dsp:txXfrm>
        <a:off x="25759" y="1751625"/>
        <a:ext cx="11009177" cy="476152"/>
      </dsp:txXfrm>
    </dsp:sp>
    <dsp:sp modelId="{13E91CD6-5B12-4096-90D0-A4BF2EA09252}">
      <dsp:nvSpPr>
        <dsp:cNvPr id="0" name=""/>
        <dsp:cNvSpPr/>
      </dsp:nvSpPr>
      <dsp:spPr>
        <a:xfrm>
          <a:off x="0" y="2253536"/>
          <a:ext cx="11060695" cy="1411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1177"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s-ES" sz="1700" kern="1200" dirty="0"/>
            <a:t>Asigne alta prioridad al tráfico de control de red y el 5 % del ancho de banda disponible.</a:t>
          </a:r>
          <a:endParaRPr lang="en-US" sz="1700" kern="1200" dirty="0"/>
        </a:p>
        <a:p>
          <a:pPr marL="171450" lvl="1" indent="-171450" algn="l" defTabSz="755650">
            <a:lnSpc>
              <a:spcPct val="90000"/>
            </a:lnSpc>
            <a:spcBef>
              <a:spcPct val="0"/>
            </a:spcBef>
            <a:spcAft>
              <a:spcPct val="20000"/>
            </a:spcAft>
            <a:buChar char="•"/>
          </a:pPr>
          <a:r>
            <a:rPr lang="es-ES" sz="1700" kern="1200" dirty="0"/>
            <a:t>Asigna tráfico de profesores de prioridad media-alta y el 45% del ancho de banda.</a:t>
          </a:r>
          <a:endParaRPr lang="en-US" sz="1700" kern="1200" dirty="0"/>
        </a:p>
        <a:p>
          <a:pPr marL="171450" lvl="1" indent="-171450" algn="l" defTabSz="755650">
            <a:lnSpc>
              <a:spcPct val="90000"/>
            </a:lnSpc>
            <a:spcBef>
              <a:spcPct val="0"/>
            </a:spcBef>
            <a:spcAft>
              <a:spcPct val="20000"/>
            </a:spcAft>
            <a:buChar char="•"/>
          </a:pPr>
          <a:r>
            <a:rPr lang="es-ES" sz="1700" kern="1200" dirty="0"/>
            <a:t>Asignar tráfico de alumnos de prioridad media-baja y el 40% del ancho de banda.</a:t>
          </a:r>
          <a:endParaRPr lang="en-US" sz="1700" kern="1200" dirty="0"/>
        </a:p>
        <a:p>
          <a:pPr marL="171450" lvl="1" indent="-171450" algn="l" defTabSz="755650">
            <a:lnSpc>
              <a:spcPct val="90000"/>
            </a:lnSpc>
            <a:spcBef>
              <a:spcPct val="0"/>
            </a:spcBef>
            <a:spcAft>
              <a:spcPct val="20000"/>
            </a:spcAft>
            <a:buChar char="•"/>
          </a:pPr>
          <a:r>
            <a:rPr lang="es-ES" sz="1700" kern="1200" dirty="0"/>
            <a:t>Asigne al tráfico de mejor esfuerzo una prioridad baja y el 10 % del ancho de banda. Prohibir el uso de ancho de banda adicional.</a:t>
          </a:r>
          <a:endParaRPr lang="en-US" sz="1700" kern="1200" dirty="0"/>
        </a:p>
      </dsp:txBody>
      <dsp:txXfrm>
        <a:off x="0" y="2253536"/>
        <a:ext cx="11060695" cy="1411740"/>
      </dsp:txXfrm>
    </dsp:sp>
    <dsp:sp modelId="{D6F126C1-2272-48E6-9EC3-4BAB1ECE63CA}">
      <dsp:nvSpPr>
        <dsp:cNvPr id="0" name=""/>
        <dsp:cNvSpPr/>
      </dsp:nvSpPr>
      <dsp:spPr>
        <a:xfrm>
          <a:off x="0" y="3665276"/>
          <a:ext cx="11060695" cy="52767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s-ES" sz="2200" kern="1200" dirty="0"/>
            <a:t>Asignaciones de clases y colas de reenvío:</a:t>
          </a:r>
          <a:endParaRPr lang="en-US" sz="2200" kern="1200" dirty="0"/>
        </a:p>
      </dsp:txBody>
      <dsp:txXfrm>
        <a:off x="25759" y="3691035"/>
        <a:ext cx="11009177" cy="476152"/>
      </dsp:txXfrm>
    </dsp:sp>
    <dsp:sp modelId="{1A483951-CC6E-4A08-81A3-C5F48DE0E7DD}">
      <dsp:nvSpPr>
        <dsp:cNvPr id="0" name=""/>
        <dsp:cNvSpPr/>
      </dsp:nvSpPr>
      <dsp:spPr>
        <a:xfrm>
          <a:off x="0" y="4192946"/>
          <a:ext cx="11060695"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1177"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s-ES" sz="1700" kern="1200" dirty="0"/>
            <a:t>Cola 0 = mejor esfuerzo, Cola 1 = estudiantes. Cola 2 = profesores, Cola 3 = control de red</a:t>
          </a:r>
          <a:endParaRPr lang="en-US" sz="1700" kern="1200" dirty="0"/>
        </a:p>
      </dsp:txBody>
      <dsp:txXfrm>
        <a:off x="0" y="4192946"/>
        <a:ext cx="11060695" cy="36432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1D3B09-7FA6-4AF0-A191-94DB35E04BD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F6804B5-1E40-4B6E-A1E9-A48F7E8A4FF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B01B8E-6903-45BA-A25F-2464378F68B7}" type="datetimeFigureOut">
              <a:rPr lang="en-US" smtClean="0"/>
              <a:t>4/21/2022</a:t>
            </a:fld>
            <a:endParaRPr lang="en-US"/>
          </a:p>
        </p:txBody>
      </p:sp>
      <p:sp>
        <p:nvSpPr>
          <p:cNvPr id="4" name="Footer Placeholder 3">
            <a:extLst>
              <a:ext uri="{FF2B5EF4-FFF2-40B4-BE49-F238E27FC236}">
                <a16:creationId xmlns:a16="http://schemas.microsoft.com/office/drawing/2014/main" id="{D529133F-515D-4019-A9B4-9583E9E974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FC6CDB4-E0AD-418B-9DBB-14F55856B60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0F8701E-8749-49FF-9136-A8B45F742ABB}" type="slidenum">
              <a:rPr lang="en-US" smtClean="0"/>
              <a:t>‹#›</a:t>
            </a:fld>
            <a:endParaRPr lang="en-US"/>
          </a:p>
        </p:txBody>
      </p:sp>
    </p:spTree>
    <p:extLst>
      <p:ext uri="{BB962C8B-B14F-4D97-AF65-F5344CB8AC3E}">
        <p14:creationId xmlns:p14="http://schemas.microsoft.com/office/powerpoint/2010/main" val="6484737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17F30B-65A4-47A6-B5DF-0CC03F3F9D3B}" type="datetimeFigureOut">
              <a:t>4/21/2022</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0AA6C2-3ED3-4BD4-AB1E-2A382F0DA5D0}" type="slidenum">
              <a:t>‹#›</a:t>
            </a:fld>
            <a:endParaRPr lang="es-ES"/>
          </a:p>
        </p:txBody>
      </p:sp>
    </p:spTree>
    <p:extLst>
      <p:ext uri="{BB962C8B-B14F-4D97-AF65-F5344CB8AC3E}">
        <p14:creationId xmlns:p14="http://schemas.microsoft.com/office/powerpoint/2010/main" val="22852541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0AA6C2-3ED3-4BD4-AB1E-2A382F0DA5D0}" type="slidenum">
              <a:rPr lang="en-US" smtClean="0"/>
              <a:t>1</a:t>
            </a:fld>
            <a:endParaRPr lang="en-US"/>
          </a:p>
        </p:txBody>
      </p:sp>
    </p:spTree>
    <p:extLst>
      <p:ext uri="{BB962C8B-B14F-4D97-AF65-F5344CB8AC3E}">
        <p14:creationId xmlns:p14="http://schemas.microsoft.com/office/powerpoint/2010/main" val="10209251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El </a:t>
            </a:r>
            <a:r>
              <a:rPr lang="es-ES" dirty="0" err="1">
                <a:cs typeface="Calibri"/>
              </a:rPr>
              <a:t>Router</a:t>
            </a:r>
            <a:r>
              <a:rPr lang="es-ES" dirty="0">
                <a:cs typeface="Calibri"/>
              </a:rPr>
              <a:t>-D también examina los paquetes y determina el grupo apropiado. Debido a que se encuentra en el otro extremo de la red, el ISP podría decidir una vez más modificar la configuración de </a:t>
            </a:r>
            <a:r>
              <a:rPr lang="es-ES" dirty="0" err="1">
                <a:cs typeface="Calibri"/>
              </a:rPr>
              <a:t>CoS</a:t>
            </a:r>
            <a:r>
              <a:rPr lang="es-ES" dirty="0">
                <a:cs typeface="Calibri"/>
              </a:rPr>
              <a:t> de los paquetes antes de que el </a:t>
            </a:r>
            <a:r>
              <a:rPr lang="es-ES" dirty="0" err="1">
                <a:cs typeface="Calibri"/>
              </a:rPr>
              <a:t>Router</a:t>
            </a:r>
            <a:r>
              <a:rPr lang="es-ES" dirty="0">
                <a:cs typeface="Calibri"/>
              </a:rPr>
              <a:t>-D los transmita a la red vecina. </a:t>
            </a:r>
          </a:p>
          <a:p>
            <a:endParaRPr lang="es-ES" dirty="0">
              <a:cs typeface="Calibri"/>
            </a:endParaRPr>
          </a:p>
          <a:p>
            <a:r>
              <a:rPr lang="es-ES" dirty="0">
                <a:cs typeface="Calibri"/>
              </a:rPr>
              <a:t>Tenga en cuenta que los dispositivos deben tratar el tráfico de forma coherente en toda la red.</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10</a:t>
            </a:fld>
            <a:endParaRPr lang="es-ES"/>
          </a:p>
        </p:txBody>
      </p:sp>
    </p:spTree>
    <p:extLst>
      <p:ext uri="{BB962C8B-B14F-4D97-AF65-F5344CB8AC3E}">
        <p14:creationId xmlns:p14="http://schemas.microsoft.com/office/powerpoint/2010/main" val="24549193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En los dispositivos de Juniper Networks, las funciones de </a:t>
            </a:r>
            <a:r>
              <a:rPr lang="es-ES" dirty="0" err="1">
                <a:cs typeface="Calibri"/>
              </a:rPr>
              <a:t>CoS</a:t>
            </a:r>
            <a:r>
              <a:rPr lang="es-ES" dirty="0">
                <a:cs typeface="Calibri"/>
              </a:rPr>
              <a:t> se configuran utilizando diferentes componentes. Estos componentes se configuran individualmente o en conjunto para definir los servicios de </a:t>
            </a:r>
            <a:r>
              <a:rPr lang="es-ES" dirty="0" err="1">
                <a:cs typeface="Calibri"/>
              </a:rPr>
              <a:t>CoS</a:t>
            </a:r>
            <a:r>
              <a:rPr lang="es-ES" dirty="0">
                <a:cs typeface="Calibri"/>
              </a:rPr>
              <a:t>. El ejemplo muestra la relación de los diferentes componentes de </a:t>
            </a:r>
            <a:r>
              <a:rPr lang="es-ES" dirty="0" err="1">
                <a:cs typeface="Calibri"/>
              </a:rPr>
              <a:t>CoS</a:t>
            </a:r>
            <a:r>
              <a:rPr lang="es-ES" dirty="0">
                <a:cs typeface="Calibri"/>
              </a:rPr>
              <a:t> entre sí e ilustra la secuencia en la que interactúan. </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11</a:t>
            </a:fld>
            <a:endParaRPr lang="es-ES"/>
          </a:p>
        </p:txBody>
      </p:sp>
    </p:spTree>
    <p:extLst>
      <p:ext uri="{BB962C8B-B14F-4D97-AF65-F5344CB8AC3E}">
        <p14:creationId xmlns:p14="http://schemas.microsoft.com/office/powerpoint/2010/main" val="26152249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Las líneas sólidas muestran la dirección del flujo de paquetes en un dispositivo. </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12</a:t>
            </a:fld>
            <a:endParaRPr lang="es-ES"/>
          </a:p>
        </p:txBody>
      </p:sp>
    </p:spTree>
    <p:extLst>
      <p:ext uri="{BB962C8B-B14F-4D97-AF65-F5344CB8AC3E}">
        <p14:creationId xmlns:p14="http://schemas.microsoft.com/office/powerpoint/2010/main" val="20517509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La fila superior indica un paquete entrante y la fila inferior, un paquete saliente. Las líneas punteadas muestran las entradas y salidas de los componentes </a:t>
            </a:r>
            <a:r>
              <a:rPr lang="es-ES" dirty="0" err="1">
                <a:cs typeface="Calibri"/>
              </a:rPr>
              <a:t>CoS</a:t>
            </a:r>
            <a:r>
              <a:rPr lang="es-ES" dirty="0">
                <a:cs typeface="Calibri"/>
              </a:rPr>
              <a:t>.</a:t>
            </a:r>
          </a:p>
          <a:p>
            <a:endParaRPr lang="es-ES" dirty="0">
              <a:cs typeface="Calibri"/>
            </a:endParaRPr>
          </a:p>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13</a:t>
            </a:fld>
            <a:endParaRPr lang="es-ES"/>
          </a:p>
        </p:txBody>
      </p:sp>
    </p:spTree>
    <p:extLst>
      <p:ext uri="{BB962C8B-B14F-4D97-AF65-F5344CB8AC3E}">
        <p14:creationId xmlns:p14="http://schemas.microsoft.com/office/powerpoint/2010/main" val="28096755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Los clasificadores y los </a:t>
            </a:r>
            <a:r>
              <a:rPr lang="es-ES" dirty="0" err="1">
                <a:cs typeface="Calibri"/>
              </a:rPr>
              <a:t>policers</a:t>
            </a:r>
            <a:r>
              <a:rPr lang="es-ES" dirty="0">
                <a:cs typeface="Calibri"/>
              </a:rPr>
              <a:t> realizan estas operaciones en los paquetes entrantes:</a:t>
            </a:r>
          </a:p>
          <a:p>
            <a:endParaRPr lang="es-ES" dirty="0">
              <a:cs typeface="Calibri"/>
            </a:endParaRPr>
          </a:p>
          <a:p>
            <a:pPr marL="171450" indent="-171450">
              <a:buFont typeface="Arial" panose="020B0604020202020204" pitchFamily="34" charset="0"/>
              <a:buChar char="•"/>
            </a:pPr>
            <a:r>
              <a:rPr lang="es-ES" dirty="0">
                <a:cs typeface="Calibri"/>
              </a:rPr>
              <a:t>Un clasificador examina un paquete entrante y le asigna una clase de reenvío (</a:t>
            </a:r>
            <a:r>
              <a:rPr lang="es-ES" i="1" dirty="0" err="1">
                <a:cs typeface="Calibri"/>
              </a:rPr>
              <a:t>forwarding</a:t>
            </a:r>
            <a:r>
              <a:rPr lang="es-ES" i="1" dirty="0">
                <a:cs typeface="Calibri"/>
              </a:rPr>
              <a:t> </a:t>
            </a:r>
            <a:r>
              <a:rPr lang="es-ES" i="1" dirty="0" err="1">
                <a:cs typeface="Calibri"/>
              </a:rPr>
              <a:t>class</a:t>
            </a:r>
            <a:r>
              <a:rPr lang="es-ES" dirty="0">
                <a:cs typeface="Calibri"/>
              </a:rPr>
              <a:t>) y una prioridad de pérdida (</a:t>
            </a:r>
            <a:r>
              <a:rPr lang="es-ES" i="1" dirty="0" err="1">
                <a:cs typeface="Calibri"/>
              </a:rPr>
              <a:t>loss</a:t>
            </a:r>
            <a:r>
              <a:rPr lang="es-ES" i="1" dirty="0">
                <a:cs typeface="Calibri"/>
              </a:rPr>
              <a:t> </a:t>
            </a:r>
            <a:r>
              <a:rPr lang="es-ES" i="1" dirty="0" err="1">
                <a:cs typeface="Calibri"/>
              </a:rPr>
              <a:t>priority</a:t>
            </a:r>
            <a:r>
              <a:rPr lang="es-ES" dirty="0">
                <a:cs typeface="Calibri"/>
              </a:rPr>
              <a:t>).</a:t>
            </a:r>
          </a:p>
          <a:p>
            <a:pPr marL="171450" indent="-171450">
              <a:buFont typeface="Arial" panose="020B0604020202020204" pitchFamily="34" charset="0"/>
              <a:buChar char="•"/>
            </a:pPr>
            <a:r>
              <a:rPr lang="es-ES" dirty="0">
                <a:cs typeface="Calibri"/>
              </a:rPr>
              <a:t>Según la clase de reenvío, el paquete se asigna a una cola de transmisión de salida.</a:t>
            </a:r>
          </a:p>
          <a:p>
            <a:pPr marL="171450" indent="-171450">
              <a:buFont typeface="Arial" panose="020B0604020202020204" pitchFamily="34" charset="0"/>
              <a:buChar char="•"/>
            </a:pPr>
            <a:r>
              <a:rPr lang="es-ES" dirty="0">
                <a:cs typeface="Calibri"/>
              </a:rPr>
              <a:t>Los </a:t>
            </a:r>
            <a:r>
              <a:rPr lang="es-ES" i="1" dirty="0" err="1">
                <a:cs typeface="Calibri"/>
              </a:rPr>
              <a:t>policers</a:t>
            </a:r>
            <a:r>
              <a:rPr lang="es-ES" dirty="0">
                <a:cs typeface="Calibri"/>
              </a:rPr>
              <a:t> de entrada miden el tráfico para ver si el flujo de tráfico excede su nivel de servicio. Los </a:t>
            </a:r>
            <a:r>
              <a:rPr lang="es-ES" i="1" dirty="0" err="1">
                <a:cs typeface="Calibri"/>
              </a:rPr>
              <a:t>policers</a:t>
            </a:r>
            <a:r>
              <a:rPr lang="es-ES" dirty="0">
                <a:cs typeface="Calibri"/>
              </a:rPr>
              <a:t> pueden descartar el paquete o cambiar la clase de reenvío y la prioridad de pérdida.</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14</a:t>
            </a:fld>
            <a:endParaRPr lang="es-ES"/>
          </a:p>
        </p:txBody>
      </p:sp>
    </p:spTree>
    <p:extLst>
      <p:ext uri="{BB962C8B-B14F-4D97-AF65-F5344CB8AC3E}">
        <p14:creationId xmlns:p14="http://schemas.microsoft.com/office/powerpoint/2010/main" val="37204345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El mapa de planificador (</a:t>
            </a:r>
            <a:r>
              <a:rPr lang="es-ES" i="1" dirty="0" err="1">
                <a:cs typeface="Calibri"/>
              </a:rPr>
              <a:t>scheduler</a:t>
            </a:r>
            <a:r>
              <a:rPr lang="es-ES" i="1" dirty="0">
                <a:cs typeface="Calibri"/>
              </a:rPr>
              <a:t> </a:t>
            </a:r>
            <a:r>
              <a:rPr lang="es-ES" i="1" dirty="0" err="1">
                <a:cs typeface="Calibri"/>
              </a:rPr>
              <a:t>map</a:t>
            </a:r>
            <a:r>
              <a:rPr lang="es-ES" dirty="0">
                <a:cs typeface="Calibri"/>
              </a:rPr>
              <a:t>) y las reglas de reescritura (</a:t>
            </a:r>
            <a:r>
              <a:rPr lang="es-ES" i="1" dirty="0" err="1">
                <a:cs typeface="Calibri"/>
              </a:rPr>
              <a:t>rewrite</a:t>
            </a:r>
            <a:r>
              <a:rPr lang="es-ES" i="1" dirty="0">
                <a:cs typeface="Calibri"/>
              </a:rPr>
              <a:t> rules</a:t>
            </a:r>
            <a:r>
              <a:rPr lang="es-ES" dirty="0">
                <a:cs typeface="Calibri"/>
              </a:rPr>
              <a:t>) realizan estas operaciones en los paquetes salientes:</a:t>
            </a:r>
          </a:p>
          <a:p>
            <a:endParaRPr lang="es-ES" dirty="0">
              <a:cs typeface="Calibri"/>
            </a:endParaRPr>
          </a:p>
          <a:p>
            <a:pPr marL="171450" indent="-171450">
              <a:buFont typeface="Arial" panose="020B0604020202020204" pitchFamily="34" charset="0"/>
              <a:buChar char="•"/>
            </a:pPr>
            <a:r>
              <a:rPr lang="es-ES" dirty="0">
                <a:cs typeface="Calibri"/>
              </a:rPr>
              <a:t>Los mapas de planificador se aplican a las interfaces y también asocian los paquetes salientes con un planificador y una clase de reenvío.</a:t>
            </a:r>
          </a:p>
          <a:p>
            <a:pPr marL="171450" indent="-171450">
              <a:buFont typeface="Arial" panose="020B0604020202020204" pitchFamily="34" charset="0"/>
              <a:buChar char="•"/>
            </a:pPr>
            <a:r>
              <a:rPr lang="es-ES" dirty="0">
                <a:cs typeface="Calibri"/>
              </a:rPr>
              <a:t>El planificador define cómo se trata un paquete en la cola de transmisión de salida en función de la velocidad de transmisión configurada, el tamaño del búfer, la prioridad y el perfil de eliminación.</a:t>
            </a:r>
          </a:p>
          <a:p>
            <a:pPr marL="628650" lvl="1" indent="-171450">
              <a:buFont typeface="Arial" panose="020B0604020202020204" pitchFamily="34" charset="0"/>
              <a:buChar char="•"/>
            </a:pPr>
            <a:r>
              <a:rPr lang="es-ES" dirty="0">
                <a:cs typeface="Calibri"/>
              </a:rPr>
              <a:t>El tamaño del búfer define el período durante el cual se almacena un paquete durante la congestión.</a:t>
            </a:r>
          </a:p>
          <a:p>
            <a:pPr marL="628650" lvl="1" indent="-171450">
              <a:buFont typeface="Arial" panose="020B0604020202020204" pitchFamily="34" charset="0"/>
              <a:buChar char="•"/>
            </a:pPr>
            <a:r>
              <a:rPr lang="es-ES" dirty="0">
                <a:cs typeface="Calibri"/>
              </a:rPr>
              <a:t>La prioridad de planificación y la velocidad de transmisión determinan el orden en que se transmite un paquete.</a:t>
            </a:r>
          </a:p>
          <a:p>
            <a:pPr marL="628650" lvl="1" indent="-171450">
              <a:buFont typeface="Arial" panose="020B0604020202020204" pitchFamily="34" charset="0"/>
              <a:buChar char="•"/>
            </a:pPr>
            <a:r>
              <a:rPr lang="es-ES" dirty="0">
                <a:cs typeface="Calibri"/>
              </a:rPr>
              <a:t>El perfil de caída define la agresividad con la que un dispositivo descarta paquetes que utilizan un planificador  en particular.</a:t>
            </a:r>
          </a:p>
          <a:p>
            <a:pPr marL="171450" indent="-171450">
              <a:buFont typeface="Arial" panose="020B0604020202020204" pitchFamily="34" charset="0"/>
              <a:buChar char="•"/>
            </a:pPr>
            <a:r>
              <a:rPr lang="es-ES" dirty="0">
                <a:cs typeface="Calibri"/>
              </a:rPr>
              <a:t>Los </a:t>
            </a:r>
            <a:r>
              <a:rPr lang="es-ES" i="1" dirty="0" err="1">
                <a:cs typeface="Calibri"/>
              </a:rPr>
              <a:t>policer</a:t>
            </a:r>
            <a:r>
              <a:rPr lang="es-ES" dirty="0">
                <a:cs typeface="Calibri"/>
              </a:rPr>
              <a:t> de salida miden el tráfico y pueden cambiar la clase de reenvío y la prioridad de pérdida de un paquete si un flujo de tráfico excede su nivel de servicio.</a:t>
            </a:r>
          </a:p>
          <a:p>
            <a:pPr marL="171450" indent="-171450">
              <a:buFont typeface="Arial" panose="020B0604020202020204" pitchFamily="34" charset="0"/>
              <a:buChar char="•"/>
            </a:pPr>
            <a:r>
              <a:rPr lang="es-ES" dirty="0">
                <a:cs typeface="Calibri"/>
              </a:rPr>
              <a:t>La regla de reescritura escribe información de </a:t>
            </a:r>
            <a:r>
              <a:rPr lang="es-ES" dirty="0" err="1">
                <a:cs typeface="Calibri"/>
              </a:rPr>
              <a:t>CoS</a:t>
            </a:r>
            <a:r>
              <a:rPr lang="es-ES" dirty="0">
                <a:cs typeface="Calibri"/>
              </a:rPr>
              <a:t> en el encabezado del paquete. A menudo, la información de </a:t>
            </a:r>
            <a:r>
              <a:rPr lang="es-ES" dirty="0" err="1">
                <a:cs typeface="Calibri"/>
              </a:rPr>
              <a:t>CoS</a:t>
            </a:r>
            <a:r>
              <a:rPr lang="es-ES" dirty="0">
                <a:cs typeface="Calibri"/>
              </a:rPr>
              <a:t> se almacena como bits de </a:t>
            </a:r>
            <a:r>
              <a:rPr lang="es-ES" dirty="0" err="1">
                <a:cs typeface="Calibri"/>
              </a:rPr>
              <a:t>DiffServ</a:t>
            </a:r>
            <a:r>
              <a:rPr lang="es-ES" dirty="0">
                <a:cs typeface="Calibri"/>
              </a:rPr>
              <a:t> </a:t>
            </a:r>
            <a:r>
              <a:rPr lang="es-ES" dirty="0" err="1">
                <a:cs typeface="Calibri"/>
              </a:rPr>
              <a:t>Code</a:t>
            </a:r>
            <a:r>
              <a:rPr lang="es-ES" dirty="0">
                <a:cs typeface="Calibri"/>
              </a:rPr>
              <a:t> Point (DSCP). Esta información luego se lleva al siguiente dispositivo de red donde se puede leer y procesar. La regla de reescritura escribe información en el paquete de acuerdo con la clase de reenvío y la prioridad de pérdida del paquete.</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15</a:t>
            </a:fld>
            <a:endParaRPr lang="es-ES"/>
          </a:p>
        </p:txBody>
      </p:sp>
    </p:spTree>
    <p:extLst>
      <p:ext uri="{BB962C8B-B14F-4D97-AF65-F5344CB8AC3E}">
        <p14:creationId xmlns:p14="http://schemas.microsoft.com/office/powerpoint/2010/main" val="35705297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Tenga en cuenta que la compatibilidad con </a:t>
            </a:r>
            <a:r>
              <a:rPr lang="es-ES" dirty="0" err="1">
                <a:cs typeface="Calibri"/>
              </a:rPr>
              <a:t>CoS</a:t>
            </a:r>
            <a:r>
              <a:rPr lang="es-ES" dirty="0">
                <a:cs typeface="Calibri"/>
              </a:rPr>
              <a:t> varía entre las plataformas que ejecutan Junos OS. Para obtener información de soporte detallada, consulte la documentación de su plataforma específica.</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16</a:t>
            </a:fld>
            <a:endParaRPr lang="es-ES"/>
          </a:p>
        </p:txBody>
      </p:sp>
    </p:spTree>
    <p:extLst>
      <p:ext uri="{BB962C8B-B14F-4D97-AF65-F5344CB8AC3E}">
        <p14:creationId xmlns:p14="http://schemas.microsoft.com/office/powerpoint/2010/main" val="22822967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Las clases de reenvío le permiten agrupar paquetes para transmisión y asignar paquetes a colas de salida. El dispositivo asocia el tráfico con una clase de reenvío durante el proceso de clasificación. Durante la salida, el sistema asigna tráfico a una cola de salida particular en función de una clase de reenvío y reescribe los marcadores de agregado de comportamiento (BA) en función de la clase de reenvío.</a:t>
            </a:r>
          </a:p>
          <a:p>
            <a:endParaRPr lang="es-ES" dirty="0">
              <a:cs typeface="Calibri"/>
            </a:endParaRPr>
          </a:p>
          <a:p>
            <a:r>
              <a:rPr lang="es-ES" dirty="0">
                <a:cs typeface="Calibri"/>
              </a:rPr>
              <a:t>Pensar en las clases de reenvío como colas de salida es tentador (ya veces útil) porque generalmente existe un mapeo uno a uno de las clases de reenvío y las colas de salida. Sin embargo, esa definición no es necesariamente cierta, porque algunas plataformas admiten más clases de reenvío que colas. En estos casos, combinar los conceptos de clases de reenvío y colas de salida puede resultar confuso.</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17</a:t>
            </a:fld>
            <a:endParaRPr lang="es-ES"/>
          </a:p>
        </p:txBody>
      </p:sp>
    </p:spTree>
    <p:extLst>
      <p:ext uri="{BB962C8B-B14F-4D97-AF65-F5344CB8AC3E}">
        <p14:creationId xmlns:p14="http://schemas.microsoft.com/office/powerpoint/2010/main" val="35530086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Las prioridades de pérdida de paquetes (PLP) le permiten establecer la prioridad para descartar paquetes. Puede usar la configuración PLP para identificar los paquetes que han experimentado congestión. Típicamente. marca los paquetes que exceden algún nivel de servicio con una alta prioridad de pérdida, es decir, una mayor probabilidad de que se descarten. El PLP se configura configurando un clasificador o un </a:t>
            </a:r>
            <a:r>
              <a:rPr lang="es-ES" dirty="0" err="1">
                <a:cs typeface="Calibri"/>
              </a:rPr>
              <a:t>policer</a:t>
            </a:r>
            <a:r>
              <a:rPr lang="es-ES" dirty="0">
                <a:cs typeface="Calibri"/>
              </a:rPr>
              <a:t>. Si elige configurar la detección temprana aleatoria (RED), puede elegir diferentes probabilidades de caída para el tráfico con diferentes prioridades de pérdida.</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18</a:t>
            </a:fld>
            <a:endParaRPr lang="es-ES"/>
          </a:p>
        </p:txBody>
      </p:sp>
    </p:spTree>
    <p:extLst>
      <p:ext uri="{BB962C8B-B14F-4D97-AF65-F5344CB8AC3E}">
        <p14:creationId xmlns:p14="http://schemas.microsoft.com/office/powerpoint/2010/main" val="6732980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GT" dirty="0">
                <a:cs typeface="Calibri"/>
              </a:rPr>
              <a:t>B,C,D</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19</a:t>
            </a:fld>
            <a:endParaRPr lang="es-ES"/>
          </a:p>
        </p:txBody>
      </p:sp>
    </p:spTree>
    <p:extLst>
      <p:ext uri="{BB962C8B-B14F-4D97-AF65-F5344CB8AC3E}">
        <p14:creationId xmlns:p14="http://schemas.microsoft.com/office/powerpoint/2010/main" val="3173976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0AA6C2-3ED3-4BD4-AB1E-2A382F0DA5D0}" type="slidenum">
              <a:rPr lang="en-US" smtClean="0"/>
              <a:t>2</a:t>
            </a:fld>
            <a:endParaRPr lang="en-US"/>
          </a:p>
        </p:txBody>
      </p:sp>
    </p:spTree>
    <p:extLst>
      <p:ext uri="{BB962C8B-B14F-4D97-AF65-F5344CB8AC3E}">
        <p14:creationId xmlns:p14="http://schemas.microsoft.com/office/powerpoint/2010/main" val="18225094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20</a:t>
            </a:fld>
            <a:endParaRPr lang="es-ES"/>
          </a:p>
        </p:txBody>
      </p:sp>
    </p:spTree>
    <p:extLst>
      <p:ext uri="{BB962C8B-B14F-4D97-AF65-F5344CB8AC3E}">
        <p14:creationId xmlns:p14="http://schemas.microsoft.com/office/powerpoint/2010/main" val="35722064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0AA6C2-3ED3-4BD4-AB1E-2A382F0DA5D0}" type="slidenum">
              <a:rPr lang="en-US" smtClean="0"/>
              <a:t>21</a:t>
            </a:fld>
            <a:endParaRPr lang="en-US"/>
          </a:p>
        </p:txBody>
      </p:sp>
    </p:spTree>
    <p:extLst>
      <p:ext uri="{BB962C8B-B14F-4D97-AF65-F5344CB8AC3E}">
        <p14:creationId xmlns:p14="http://schemas.microsoft.com/office/powerpoint/2010/main" val="1692686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Los clasificadores asignan paquetes a una clase de reenvío y también les asignan un valor de prioridad de pérdida. Junos OS admite dos tipos generales de clasificadores: clasificadores </a:t>
            </a:r>
            <a:r>
              <a:rPr lang="es-ES" dirty="0" err="1">
                <a:cs typeface="Calibri"/>
              </a:rPr>
              <a:t>multicampo</a:t>
            </a:r>
            <a:r>
              <a:rPr lang="es-ES" dirty="0">
                <a:cs typeface="Calibri"/>
              </a:rPr>
              <a:t> y clasificadores de agregado de comportamiento (BA).</a:t>
            </a:r>
          </a:p>
          <a:p>
            <a:endParaRPr lang="es-ES" dirty="0">
              <a:cs typeface="Calibri"/>
            </a:endParaRPr>
          </a:p>
          <a:p>
            <a:r>
              <a:rPr lang="es-ES" dirty="0">
                <a:cs typeface="Calibri"/>
              </a:rPr>
              <a:t>Los clasificadores </a:t>
            </a:r>
            <a:r>
              <a:rPr lang="es-ES" dirty="0" err="1">
                <a:cs typeface="Calibri"/>
              </a:rPr>
              <a:t>multicampo</a:t>
            </a:r>
            <a:r>
              <a:rPr lang="es-ES" dirty="0">
                <a:cs typeface="Calibri"/>
              </a:rPr>
              <a:t> examinan múltiples campos en el encabezado del paquete, como la dirección de origen y destino y el número de puerto de origen y destino dentro del paquete.</a:t>
            </a:r>
          </a:p>
          <a:p>
            <a:r>
              <a:rPr lang="es-ES" dirty="0">
                <a:cs typeface="Calibri"/>
              </a:rPr>
              <a:t>Con clasificadores </a:t>
            </a:r>
            <a:r>
              <a:rPr lang="es-ES" dirty="0" err="1">
                <a:cs typeface="Calibri"/>
              </a:rPr>
              <a:t>multicampo</a:t>
            </a:r>
            <a:r>
              <a:rPr lang="es-ES" dirty="0">
                <a:cs typeface="Calibri"/>
              </a:rPr>
              <a:t>. establece la clase de reenvío y la prioridad de pérdida de un paquete mediante las reglas de filtrado del cortafuegos. Los clasificadores BA examinan el valor de clase de servicio (</a:t>
            </a:r>
            <a:r>
              <a:rPr lang="es-ES" dirty="0" err="1">
                <a:cs typeface="Calibri"/>
              </a:rPr>
              <a:t>CoS</a:t>
            </a:r>
            <a:r>
              <a:rPr lang="es-ES" dirty="0">
                <a:cs typeface="Calibri"/>
              </a:rPr>
              <a:t>) en el encabezado del paquete. El valor de </a:t>
            </a:r>
            <a:r>
              <a:rPr lang="es-ES" dirty="0" err="1">
                <a:cs typeface="Calibri"/>
              </a:rPr>
              <a:t>CoS</a:t>
            </a:r>
            <a:r>
              <a:rPr lang="es-ES" dirty="0">
                <a:cs typeface="Calibri"/>
              </a:rPr>
              <a:t> se coloca en el encabezado por una aplicación o dispositivo ascendente. El valor de este único campo determina la configuración de </a:t>
            </a:r>
            <a:r>
              <a:rPr lang="es-ES" dirty="0" err="1">
                <a:cs typeface="Calibri"/>
              </a:rPr>
              <a:t>CoS</a:t>
            </a:r>
            <a:r>
              <a:rPr lang="es-ES" dirty="0">
                <a:cs typeface="Calibri"/>
              </a:rPr>
              <a:t> aplicada al paquete.</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22</a:t>
            </a:fld>
            <a:endParaRPr lang="es-ES"/>
          </a:p>
        </p:txBody>
      </p:sp>
    </p:spTree>
    <p:extLst>
      <p:ext uri="{BB962C8B-B14F-4D97-AF65-F5344CB8AC3E}">
        <p14:creationId xmlns:p14="http://schemas.microsoft.com/office/powerpoint/2010/main" val="32728631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Hay dos modelos de implementación para </a:t>
            </a:r>
            <a:r>
              <a:rPr lang="es-ES" dirty="0" err="1">
                <a:cs typeface="Calibri"/>
              </a:rPr>
              <a:t>CoS</a:t>
            </a:r>
            <a:r>
              <a:rPr lang="es-ES" dirty="0">
                <a:cs typeface="Calibri"/>
              </a:rPr>
              <a:t>. En algunas redes, </a:t>
            </a:r>
            <a:r>
              <a:rPr lang="es-ES" dirty="0" err="1">
                <a:cs typeface="Calibri"/>
              </a:rPr>
              <a:t>CoS</a:t>
            </a:r>
            <a:r>
              <a:rPr lang="es-ES" dirty="0">
                <a:cs typeface="Calibri"/>
              </a:rPr>
              <a:t> se usa para proporcionar servicios de reenvío diferenciados a través de un solo dispositivo. En otras redes, la implementación de </a:t>
            </a:r>
            <a:r>
              <a:rPr lang="es-ES" dirty="0" err="1">
                <a:cs typeface="Calibri"/>
              </a:rPr>
              <a:t>CoS</a:t>
            </a:r>
            <a:r>
              <a:rPr lang="es-ES" dirty="0">
                <a:cs typeface="Calibri"/>
              </a:rPr>
              <a:t> proporciona servicios diferenciados en varios dispositivos dentro de una red.</a:t>
            </a:r>
          </a:p>
          <a:p>
            <a:endParaRPr lang="es-ES" dirty="0">
              <a:cs typeface="Calibri"/>
            </a:endParaRPr>
          </a:p>
          <a:p>
            <a:r>
              <a:rPr lang="es-ES" dirty="0">
                <a:cs typeface="Calibri"/>
              </a:rPr>
              <a:t>Con la implementación limitada a un solo dispositivo, el sistema generalmente clasifica los paquetes a medida que pasan usando un clasificador de campos múltiples, luego usa la clasificación para proporcionar el nivel de servicio configurado y reenvía los paquetes sin ninguna marca de </a:t>
            </a:r>
            <a:r>
              <a:rPr lang="es-ES" dirty="0" err="1">
                <a:cs typeface="Calibri"/>
              </a:rPr>
              <a:t>CoS</a:t>
            </a:r>
            <a:r>
              <a:rPr lang="es-ES" dirty="0">
                <a:cs typeface="Calibri"/>
              </a:rPr>
              <a:t>. Sin embargo, cuando la implementación cruza varios dispositivos, la clasificación generalmente ocurre de manera diferente.</a:t>
            </a:r>
          </a:p>
          <a:p>
            <a:endParaRPr lang="es-ES" dirty="0">
              <a:cs typeface="Calibri"/>
            </a:endParaRPr>
          </a:p>
          <a:p>
            <a:r>
              <a:rPr lang="es-ES" dirty="0">
                <a:cs typeface="Calibri"/>
              </a:rPr>
              <a:t>Cuando configura varios dispositivos en una red para usar </a:t>
            </a:r>
            <a:r>
              <a:rPr lang="es-ES" dirty="0" err="1">
                <a:cs typeface="Calibri"/>
              </a:rPr>
              <a:t>CoS</a:t>
            </a:r>
            <a:r>
              <a:rPr lang="es-ES" dirty="0">
                <a:cs typeface="Calibri"/>
              </a:rPr>
              <a:t> para proporcionar servicios diferenciados, generalmente es beneficioso realizar inicialmente la clasificación en el dispositivo de borde y luego transmitir esa clasificación dentro de la red colocando marcas BA en los paquetes salientes. En este modelo, el dispositivo de borde clasifica el tráfico utilizando un clasificador de campos múltiples a medida que el tráfico ingresa a la red. Cuando el dispositivo de borde transmite el paquete a la red, marca los paquetes con valores BA. El resto de los dispositivos en la red leen los valores BA y configuran automáticamente la clase de reenvío correcta y la prioridad de pérdida sin un clasificador </a:t>
            </a:r>
            <a:r>
              <a:rPr lang="es-ES" dirty="0" err="1">
                <a:cs typeface="Calibri"/>
              </a:rPr>
              <a:t>multicampo</a:t>
            </a:r>
            <a:r>
              <a:rPr lang="es-ES" dirty="0">
                <a:cs typeface="Calibri"/>
              </a:rPr>
              <a:t>.</a:t>
            </a:r>
          </a:p>
          <a:p>
            <a:endParaRPr lang="es-ES" dirty="0">
              <a:cs typeface="Calibri"/>
            </a:endParaRPr>
          </a:p>
          <a:p>
            <a:r>
              <a:rPr lang="es-ES" dirty="0">
                <a:cs typeface="Calibri"/>
              </a:rPr>
              <a:t>El uso de BA en aplicaciones de </a:t>
            </a:r>
            <a:r>
              <a:rPr lang="es-ES" dirty="0" err="1">
                <a:cs typeface="Calibri"/>
              </a:rPr>
              <a:t>CoS</a:t>
            </a:r>
            <a:r>
              <a:rPr lang="es-ES" dirty="0">
                <a:cs typeface="Calibri"/>
              </a:rPr>
              <a:t> en toda la red ofrece varias ventajas. En primer lugar, garantiza un tratamiento </a:t>
            </a:r>
            <a:r>
              <a:rPr lang="es-ES" dirty="0" err="1">
                <a:cs typeface="Calibri"/>
              </a:rPr>
              <a:t>CoS</a:t>
            </a:r>
            <a:r>
              <a:rPr lang="es-ES" dirty="0">
                <a:cs typeface="Calibri"/>
              </a:rPr>
              <a:t> coherente del tráfico en toda la red. En segundo lugar, simplifica la tarea de crear y mantener clasificadores </a:t>
            </a:r>
            <a:r>
              <a:rPr lang="es-ES" dirty="0" err="1">
                <a:cs typeface="Calibri"/>
              </a:rPr>
              <a:t>multicampo</a:t>
            </a:r>
            <a:r>
              <a:rPr lang="es-ES" dirty="0">
                <a:cs typeface="Calibri"/>
              </a:rPr>
              <a:t> precisos en cada sistema. Sin BA, cada dispositivo debe tener un clasificador </a:t>
            </a:r>
            <a:r>
              <a:rPr lang="es-ES" dirty="0" err="1">
                <a:cs typeface="Calibri"/>
              </a:rPr>
              <a:t>multicampo</a:t>
            </a:r>
            <a:r>
              <a:rPr lang="es-ES" dirty="0">
                <a:cs typeface="Calibri"/>
              </a:rPr>
              <a:t> capaz de clasificar todo el tráfico que ingresa a la red. y necesitaría replicar cualquier cambio de clasificación en todos los demás dispositivos.</a:t>
            </a:r>
            <a:endParaRPr lang="en-US" dirty="0">
              <a:cs typeface="Calibri"/>
            </a:endParaRPr>
          </a:p>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23</a:t>
            </a:fld>
            <a:endParaRPr lang="es-ES"/>
          </a:p>
        </p:txBody>
      </p:sp>
    </p:spTree>
    <p:extLst>
      <p:ext uri="{BB962C8B-B14F-4D97-AF65-F5344CB8AC3E}">
        <p14:creationId xmlns:p14="http://schemas.microsoft.com/office/powerpoint/2010/main" val="3736598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El uso de BA en aplicaciones de </a:t>
            </a:r>
            <a:r>
              <a:rPr lang="es-ES" dirty="0" err="1">
                <a:cs typeface="Calibri"/>
              </a:rPr>
              <a:t>CoS</a:t>
            </a:r>
            <a:r>
              <a:rPr lang="es-ES" dirty="0">
                <a:cs typeface="Calibri"/>
              </a:rPr>
              <a:t> en toda la red ofrece varias ventajas. En primer lugar, garantiza un tratamiento </a:t>
            </a:r>
            <a:r>
              <a:rPr lang="es-ES" dirty="0" err="1">
                <a:cs typeface="Calibri"/>
              </a:rPr>
              <a:t>CoS</a:t>
            </a:r>
            <a:r>
              <a:rPr lang="es-ES" dirty="0">
                <a:cs typeface="Calibri"/>
              </a:rPr>
              <a:t> coherente del tráfico en toda la red. En segundo lugar, simplifica la tarea de crear y mantener clasificadores </a:t>
            </a:r>
            <a:r>
              <a:rPr lang="es-ES" dirty="0" err="1">
                <a:cs typeface="Calibri"/>
              </a:rPr>
              <a:t>multicampo</a:t>
            </a:r>
            <a:r>
              <a:rPr lang="es-ES" dirty="0">
                <a:cs typeface="Calibri"/>
              </a:rPr>
              <a:t> precisos en cada sistema. Sin BA, cada dispositivo debe tener un clasificador </a:t>
            </a:r>
            <a:r>
              <a:rPr lang="es-ES" dirty="0" err="1">
                <a:cs typeface="Calibri"/>
              </a:rPr>
              <a:t>multicampo</a:t>
            </a:r>
            <a:r>
              <a:rPr lang="es-ES" dirty="0">
                <a:cs typeface="Calibri"/>
              </a:rPr>
              <a:t> capaz de clasificar todo el tráfico que ingresa a la red. y necesitaría replicar cualquier cambio de clasificación en todos los demás dispositivos.</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24</a:t>
            </a:fld>
            <a:endParaRPr lang="es-ES"/>
          </a:p>
        </p:txBody>
      </p:sp>
    </p:spTree>
    <p:extLst>
      <p:ext uri="{BB962C8B-B14F-4D97-AF65-F5344CB8AC3E}">
        <p14:creationId xmlns:p14="http://schemas.microsoft.com/office/powerpoint/2010/main" val="9308330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Los clasificadores </a:t>
            </a:r>
            <a:r>
              <a:rPr lang="es-ES" dirty="0" err="1">
                <a:cs typeface="Calibri"/>
              </a:rPr>
              <a:t>multicampo</a:t>
            </a:r>
            <a:r>
              <a:rPr lang="es-ES" dirty="0">
                <a:cs typeface="Calibri"/>
              </a:rPr>
              <a:t> se configuran como los filtros de cortafuegos habituales. Usted coloca la </a:t>
            </a:r>
            <a:r>
              <a:rPr lang="es-ES" b="1" i="0" u="sng" dirty="0" err="1">
                <a:cs typeface="Calibri"/>
              </a:rPr>
              <a:t>forwarding-class</a:t>
            </a:r>
            <a:r>
              <a:rPr lang="es-ES" b="1" i="1" dirty="0">
                <a:cs typeface="Calibri"/>
              </a:rPr>
              <a:t> </a:t>
            </a:r>
            <a:r>
              <a:rPr lang="es-ES" dirty="0">
                <a:cs typeface="Calibri"/>
              </a:rPr>
              <a:t>y la </a:t>
            </a:r>
            <a:r>
              <a:rPr lang="es-ES" b="1" i="0" dirty="0" err="1">
                <a:cs typeface="Calibri"/>
              </a:rPr>
              <a:t>loss-priority</a:t>
            </a:r>
            <a:r>
              <a:rPr lang="es-ES" dirty="0">
                <a:cs typeface="Calibri"/>
              </a:rPr>
              <a:t> en la cláusula </a:t>
            </a:r>
            <a:r>
              <a:rPr lang="es-ES" b="1" i="0" dirty="0" err="1">
                <a:cs typeface="Calibri"/>
              </a:rPr>
              <a:t>then</a:t>
            </a:r>
            <a:r>
              <a:rPr lang="es-ES" b="1" i="0" dirty="0">
                <a:cs typeface="Calibri"/>
              </a:rPr>
              <a:t> </a:t>
            </a:r>
            <a:r>
              <a:rPr lang="es-ES" dirty="0">
                <a:cs typeface="Calibri"/>
              </a:rPr>
              <a:t>de cada término. </a:t>
            </a:r>
          </a:p>
          <a:p>
            <a:endParaRPr lang="es-ES" dirty="0">
              <a:cs typeface="Calibri"/>
            </a:endParaRPr>
          </a:p>
          <a:p>
            <a:r>
              <a:rPr lang="es-ES" dirty="0">
                <a:cs typeface="Calibri"/>
              </a:rPr>
              <a:t>El valor predeterminado es no cambiar la clase de reenvío de la clase de reenvío asignada por el clasificador BA o, si un clasificador BA no clasificó el paquete y asignó la clase de reenvío. </a:t>
            </a:r>
          </a:p>
          <a:p>
            <a:endParaRPr lang="es-ES" dirty="0">
              <a:cs typeface="Calibri"/>
            </a:endParaRPr>
          </a:p>
          <a:p>
            <a:r>
              <a:rPr lang="es-ES" dirty="0">
                <a:cs typeface="Calibri"/>
              </a:rPr>
              <a:t>Debido a que los dispositivos Junos aplican clasificadores </a:t>
            </a:r>
            <a:r>
              <a:rPr lang="es-ES" dirty="0" err="1">
                <a:cs typeface="Calibri"/>
              </a:rPr>
              <a:t>multicampo</a:t>
            </a:r>
            <a:r>
              <a:rPr lang="es-ES" dirty="0">
                <a:cs typeface="Calibri"/>
              </a:rPr>
              <a:t> después de los clasificadores BA, los clasificadores </a:t>
            </a:r>
            <a:r>
              <a:rPr lang="es-ES" dirty="0" err="1">
                <a:cs typeface="Calibri"/>
              </a:rPr>
              <a:t>multicampo</a:t>
            </a:r>
            <a:r>
              <a:rPr lang="es-ES" dirty="0">
                <a:cs typeface="Calibri"/>
              </a:rPr>
              <a:t> siempre anulan la clase de reenvío y la prioridad de pérdida asignada por BA.</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25</a:t>
            </a:fld>
            <a:endParaRPr lang="es-ES"/>
          </a:p>
        </p:txBody>
      </p:sp>
    </p:spTree>
    <p:extLst>
      <p:ext uri="{BB962C8B-B14F-4D97-AF65-F5344CB8AC3E}">
        <p14:creationId xmlns:p14="http://schemas.microsoft.com/office/powerpoint/2010/main" val="22861070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Una regla de reescritura modifica los bits de </a:t>
            </a:r>
            <a:r>
              <a:rPr lang="es-ES" dirty="0" err="1">
                <a:cs typeface="Calibri"/>
              </a:rPr>
              <a:t>CoS</a:t>
            </a:r>
            <a:r>
              <a:rPr lang="es-ES" dirty="0">
                <a:cs typeface="Calibri"/>
              </a:rPr>
              <a:t> apropiados en un paquete saliente. La modificación de los bits de </a:t>
            </a:r>
            <a:r>
              <a:rPr lang="es-ES" dirty="0" err="1">
                <a:cs typeface="Calibri"/>
              </a:rPr>
              <a:t>CoS</a:t>
            </a:r>
            <a:r>
              <a:rPr lang="es-ES" dirty="0">
                <a:cs typeface="Calibri"/>
              </a:rPr>
              <a:t> permite que el siguiente dispositivo descendente clasifique el paquete en el grupo de servicio adecuado. Reescribir o marcar los paquetes salientes es útil cuando el dispositivo está en el borde de una red y debe modificar los valores de </a:t>
            </a:r>
            <a:r>
              <a:rPr lang="es-ES" dirty="0" err="1">
                <a:cs typeface="Calibri"/>
              </a:rPr>
              <a:t>CoS</a:t>
            </a:r>
            <a:r>
              <a:rPr lang="es-ES" dirty="0">
                <a:cs typeface="Calibri"/>
              </a:rPr>
              <a:t> para cumplir con las políticas del par de destino. Una regla de reescritura examina la clase de reenvío y la prioridad de pérdida de un paquete y establece sus bits en un valor correspondiente especificado en la regla.</a:t>
            </a:r>
          </a:p>
          <a:p>
            <a:endParaRPr lang="es-ES" dirty="0">
              <a:cs typeface="Calibri"/>
            </a:endParaRPr>
          </a:p>
          <a:p>
            <a:r>
              <a:rPr lang="es-ES" dirty="0">
                <a:cs typeface="Calibri"/>
              </a:rPr>
              <a:t>Por lo general, un dispositivo reescribe los valores de </a:t>
            </a:r>
            <a:r>
              <a:rPr lang="es-ES" dirty="0" err="1">
                <a:cs typeface="Calibri"/>
              </a:rPr>
              <a:t>CoS</a:t>
            </a:r>
            <a:r>
              <a:rPr lang="es-ES" dirty="0">
                <a:cs typeface="Calibri"/>
              </a:rPr>
              <a:t> en los paquetes salientes en las interfaces de salida de un dispositivo perimetral para cumplir con las políticas del par de destino. Después de leer la clase de reenvío actual y la información de prioridad de pérdida asociada con el paquete, el dispositivo de transmisión localiza el valor de </a:t>
            </a:r>
            <a:r>
              <a:rPr lang="es-ES" dirty="0" err="1">
                <a:cs typeface="Calibri"/>
              </a:rPr>
              <a:t>CoS</a:t>
            </a:r>
            <a:r>
              <a:rPr lang="es-ES" dirty="0">
                <a:cs typeface="Calibri"/>
              </a:rPr>
              <a:t> elegido de una tabla y escribe este valor de </a:t>
            </a:r>
            <a:r>
              <a:rPr lang="es-ES" dirty="0" err="1">
                <a:cs typeface="Calibri"/>
              </a:rPr>
              <a:t>CoS</a:t>
            </a:r>
            <a:r>
              <a:rPr lang="es-ES" dirty="0">
                <a:cs typeface="Calibri"/>
              </a:rPr>
              <a:t> en el encabezado del paquete.</a:t>
            </a:r>
          </a:p>
          <a:p>
            <a:endParaRPr lang="es-ES" dirty="0">
              <a:cs typeface="Calibri"/>
            </a:endParaRPr>
          </a:p>
          <a:p>
            <a:r>
              <a:rPr lang="es-ES" dirty="0">
                <a:cs typeface="Calibri"/>
              </a:rPr>
              <a:t>Las reglas de reescritura se aplican en la jerarquía </a:t>
            </a:r>
            <a:r>
              <a:rPr lang="es-ES" dirty="0">
                <a:latin typeface="Consolas" panose="020B0609020204030204" pitchFamily="49" charset="0"/>
                <a:cs typeface="Calibri"/>
              </a:rPr>
              <a:t>[</a:t>
            </a:r>
            <a:r>
              <a:rPr lang="es-ES" dirty="0" err="1">
                <a:latin typeface="Consolas" panose="020B0609020204030204" pitchFamily="49" charset="0"/>
                <a:cs typeface="Calibri"/>
              </a:rPr>
              <a:t>edit</a:t>
            </a:r>
            <a:r>
              <a:rPr lang="es-ES" dirty="0">
                <a:latin typeface="Consolas" panose="020B0609020204030204" pitchFamily="49" charset="0"/>
                <a:cs typeface="Calibri"/>
              </a:rPr>
              <a:t> </a:t>
            </a:r>
            <a:r>
              <a:rPr lang="es-ES" dirty="0" err="1">
                <a:latin typeface="Consolas" panose="020B0609020204030204" pitchFamily="49" charset="0"/>
                <a:cs typeface="Calibri"/>
              </a:rPr>
              <a:t>class-of-service</a:t>
            </a:r>
            <a:r>
              <a:rPr lang="es-ES" dirty="0">
                <a:latin typeface="Consolas" panose="020B0609020204030204" pitchFamily="49" charset="0"/>
                <a:cs typeface="Calibri"/>
              </a:rPr>
              <a:t> interfaces]</a:t>
            </a:r>
            <a:r>
              <a:rPr lang="es-ES" dirty="0">
                <a:cs typeface="Calibri"/>
              </a:rPr>
              <a:t>. Por ejemplo, para aplicar las marcas de precedencia de IP predeterminadas, escriba set </a:t>
            </a:r>
            <a:r>
              <a:rPr lang="es-ES" dirty="0" err="1">
                <a:cs typeface="Calibri"/>
              </a:rPr>
              <a:t>unit</a:t>
            </a:r>
            <a:r>
              <a:rPr lang="es-ES" dirty="0">
                <a:cs typeface="Calibri"/>
              </a:rPr>
              <a:t> </a:t>
            </a:r>
            <a:r>
              <a:rPr lang="es-ES" dirty="0" err="1">
                <a:cs typeface="Calibri"/>
              </a:rPr>
              <a:t>rewrite</a:t>
            </a:r>
            <a:r>
              <a:rPr lang="es-ES" dirty="0">
                <a:cs typeface="Calibri"/>
              </a:rPr>
              <a:t>-rules </a:t>
            </a:r>
            <a:r>
              <a:rPr lang="es-ES" dirty="0" err="1">
                <a:cs typeface="Calibri"/>
              </a:rPr>
              <a:t>inet-precedence</a:t>
            </a:r>
            <a:r>
              <a:rPr lang="es-ES" dirty="0">
                <a:cs typeface="Calibri"/>
              </a:rPr>
              <a:t> default.</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26</a:t>
            </a:fld>
            <a:endParaRPr lang="es-ES"/>
          </a:p>
        </p:txBody>
      </p:sp>
    </p:spTree>
    <p:extLst>
      <p:ext uri="{BB962C8B-B14F-4D97-AF65-F5344CB8AC3E}">
        <p14:creationId xmlns:p14="http://schemas.microsoft.com/office/powerpoint/2010/main" val="34620429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Un clasificador BA opera en un paquete cuando ingresa al dispositivo. Usando clasificadores BA, el dispositivo puede agregar diferentes tipos de tráfico en una sola clase de reenvío para que todos los tipos de tráfico reciban el mismo tratamiento de reenvío. El valor de </a:t>
            </a:r>
            <a:r>
              <a:rPr lang="es-ES" dirty="0" err="1">
                <a:cs typeface="Calibri"/>
              </a:rPr>
              <a:t>CoS</a:t>
            </a:r>
            <a:r>
              <a:rPr lang="es-ES" dirty="0">
                <a:cs typeface="Calibri"/>
              </a:rPr>
              <a:t> en el encabezado del paquete es el único campo que determina la configuración de </a:t>
            </a:r>
            <a:r>
              <a:rPr lang="es-ES" dirty="0" err="1">
                <a:cs typeface="Calibri"/>
              </a:rPr>
              <a:t>CoS</a:t>
            </a:r>
            <a:r>
              <a:rPr lang="es-ES" dirty="0">
                <a:cs typeface="Calibri"/>
              </a:rPr>
              <a:t> aplicada al paquete. Los clasificadores BA le permiten establecer la clase de reenvío de un paquete y la prioridad de pérdida de paquetes según el valor del punto de código </a:t>
            </a:r>
            <a:r>
              <a:rPr lang="es-ES" dirty="0" err="1">
                <a:cs typeface="Calibri"/>
              </a:rPr>
              <a:t>DiffServ</a:t>
            </a:r>
            <a:r>
              <a:rPr lang="es-ES" dirty="0">
                <a:cs typeface="Calibri"/>
              </a:rPr>
              <a:t> (DSCP), el valor DSCP IPv4, el valor DSCP IPv6, el valor de precedencia IP, los bits MPLS EXP o el valor IEEE 802.1p. Puede encontrar más información sobre estos campos de encabezado en la documentación técnica de Juniper.</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27</a:t>
            </a:fld>
            <a:endParaRPr lang="es-ES"/>
          </a:p>
        </p:txBody>
      </p:sp>
    </p:spTree>
    <p:extLst>
      <p:ext uri="{BB962C8B-B14F-4D97-AF65-F5344CB8AC3E}">
        <p14:creationId xmlns:p14="http://schemas.microsoft.com/office/powerpoint/2010/main" val="34359571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Una vez que un paquete se marca con un valor BA, los dispositivos de flujo descendente leerán esos marcadores y asignarán automáticamente a los paquetes la clase de reenvío y la prioridad de pérdida correctos. Para iniciar este proceso, aplica un clasificador BA a la interfaz de entrada. Los clasificadores BA se aplican a las interfaces bajo la jerarquía [</a:t>
            </a:r>
            <a:r>
              <a:rPr lang="es-ES" dirty="0" err="1">
                <a:cs typeface="Calibri"/>
              </a:rPr>
              <a:t>edit</a:t>
            </a:r>
            <a:r>
              <a:rPr lang="es-ES" dirty="0">
                <a:cs typeface="Calibri"/>
              </a:rPr>
              <a:t> </a:t>
            </a:r>
            <a:r>
              <a:rPr lang="es-ES" dirty="0" err="1">
                <a:cs typeface="Calibri"/>
              </a:rPr>
              <a:t>class-of-services</a:t>
            </a:r>
            <a:r>
              <a:rPr lang="es-ES" dirty="0">
                <a:cs typeface="Calibri"/>
              </a:rPr>
              <a:t>  interfaces]. Por ejemplo, para aplicar el clasificador BA de precedencia </a:t>
            </a:r>
            <a:r>
              <a:rPr lang="es-ES" dirty="0" err="1">
                <a:cs typeface="Calibri"/>
              </a:rPr>
              <a:t>lP</a:t>
            </a:r>
            <a:r>
              <a:rPr lang="es-ES" dirty="0">
                <a:cs typeface="Calibri"/>
              </a:rPr>
              <a:t> predeterminado, escriba set </a:t>
            </a:r>
            <a:r>
              <a:rPr lang="es-ES" dirty="0" err="1">
                <a:cs typeface="Calibri"/>
              </a:rPr>
              <a:t>unit</a:t>
            </a:r>
            <a:r>
              <a:rPr lang="es-ES" dirty="0">
                <a:cs typeface="Calibri"/>
              </a:rPr>
              <a:t> </a:t>
            </a:r>
            <a:r>
              <a:rPr lang="es-ES" dirty="0" err="1">
                <a:cs typeface="Calibri"/>
              </a:rPr>
              <a:t>classifiers</a:t>
            </a:r>
            <a:r>
              <a:rPr lang="es-ES" dirty="0">
                <a:cs typeface="Calibri"/>
              </a:rPr>
              <a:t> </a:t>
            </a:r>
            <a:r>
              <a:rPr lang="es-ES" dirty="0" err="1">
                <a:cs typeface="Calibri"/>
              </a:rPr>
              <a:t>inet-precedence</a:t>
            </a:r>
            <a:r>
              <a:rPr lang="es-ES" dirty="0">
                <a:cs typeface="Calibri"/>
              </a:rPr>
              <a:t> default.</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28</a:t>
            </a:fld>
            <a:endParaRPr lang="es-ES"/>
          </a:p>
        </p:txBody>
      </p:sp>
    </p:spTree>
    <p:extLst>
      <p:ext uri="{BB962C8B-B14F-4D97-AF65-F5344CB8AC3E}">
        <p14:creationId xmlns:p14="http://schemas.microsoft.com/office/powerpoint/2010/main" val="18036907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Puede mirar los clasificadores BA y reescribir las reglas como dos caras de la misma moneda. Un clasificador BA lee los bits de punto de código de los paquetes entrantes y clasifica los paquetes en clases de reenvío, luego el sistema aplica el </a:t>
            </a:r>
            <a:r>
              <a:rPr lang="es-ES" dirty="0" err="1">
                <a:cs typeface="Calibri"/>
              </a:rPr>
              <a:t>CoS</a:t>
            </a:r>
            <a:r>
              <a:rPr lang="es-ES" dirty="0">
                <a:cs typeface="Calibri"/>
              </a:rPr>
              <a:t> configurado para la clase de reenvío a esos paquetes. Las reglas de reescritura cambian los bits del punto de código justo antes de que los paquetes abandonen el sistema para que el dispositivo descendente pueda aplicar el nivel adecuado de </a:t>
            </a:r>
            <a:r>
              <a:rPr lang="es-ES" dirty="0" err="1">
                <a:cs typeface="Calibri"/>
              </a:rPr>
              <a:t>CoS</a:t>
            </a:r>
            <a:r>
              <a:rPr lang="es-ES" dirty="0">
                <a:cs typeface="Calibri"/>
              </a:rPr>
              <a:t> a los paquetes.</a:t>
            </a:r>
          </a:p>
          <a:p>
            <a:endParaRPr lang="es-ES" dirty="0">
              <a:cs typeface="Calibri"/>
            </a:endParaRPr>
          </a:p>
          <a:p>
            <a:r>
              <a:rPr lang="es-ES" dirty="0">
                <a:cs typeface="Calibri"/>
              </a:rPr>
              <a:t>Dentro de Junos OS, las reglas de reescritura predeterminadas se almacenan en los encabezados de paquetes o marcos mediante los estándares DSCP, precedencia de IP, MPLS EXP o IEEE 802.1p. El ejemplo muestra la regla de reescritura predeterminada y el clasificador en función del valor de precedencia de IP.</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29</a:t>
            </a:fld>
            <a:endParaRPr lang="es-ES"/>
          </a:p>
        </p:txBody>
      </p:sp>
    </p:spTree>
    <p:extLst>
      <p:ext uri="{BB962C8B-B14F-4D97-AF65-F5344CB8AC3E}">
        <p14:creationId xmlns:p14="http://schemas.microsoft.com/office/powerpoint/2010/main" val="3506797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Los enrutadores IP normalmente reenvían paquetes de forma independiente, sin controlar el rendimiento o la demora. Este tipo de reenvío de paquetes, conocido como servicio de mejor esfuerzo, es tan bueno como lo permitan sus equipos y enlaces de red. El servicio de mejor esfuerzo es suficiente para muchas aplicaciones tradicionales de entrega de datos IP, como el correo electrónico o la navegación web. Sin embargo, las aplicaciones IP más nuevas, como video y audio (o voz) en tiempo real, requieren menos demoras, fluctuaciones y pérdida de paquetes que las que pueden proporcionar las redes simples de mejor esfuerzo.</a:t>
            </a:r>
          </a:p>
          <a:p>
            <a:endParaRPr lang="es-ES" dirty="0">
              <a:cs typeface="Calibri"/>
            </a:endParaRPr>
          </a:p>
          <a:p>
            <a:r>
              <a:rPr lang="es-ES" dirty="0">
                <a:cs typeface="Calibri"/>
              </a:rPr>
              <a:t>Las funciones de clase de servicio (</a:t>
            </a:r>
            <a:r>
              <a:rPr lang="es-ES" dirty="0" err="1">
                <a:cs typeface="Calibri"/>
              </a:rPr>
              <a:t>CoS</a:t>
            </a:r>
            <a:r>
              <a:rPr lang="es-ES" dirty="0">
                <a:cs typeface="Calibri"/>
              </a:rPr>
              <a:t>) permiten que un dispositivo de Juniper Networks mejore su procesamiento de paquetes críticos mientras mantiene flujos de tráfico de mejor esfuerzo, incluso durante períodos de congestión. El rendimiento de la red está determinado por una combinación de ancho de banda disponible y demora. </a:t>
            </a:r>
            <a:r>
              <a:rPr lang="es-ES" dirty="0" err="1">
                <a:cs typeface="Calibri"/>
              </a:rPr>
              <a:t>CoS</a:t>
            </a:r>
            <a:r>
              <a:rPr lang="es-ES" dirty="0">
                <a:cs typeface="Calibri"/>
              </a:rPr>
              <a:t> dedica un ancho de banda mínimo garantizado a una clase de servicio en particular al reducir los retrasos en la cola de reenvío. </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3</a:t>
            </a:fld>
            <a:endParaRPr lang="es-ES"/>
          </a:p>
        </p:txBody>
      </p:sp>
    </p:spTree>
    <p:extLst>
      <p:ext uri="{BB962C8B-B14F-4D97-AF65-F5344CB8AC3E}">
        <p14:creationId xmlns:p14="http://schemas.microsoft.com/office/powerpoint/2010/main" val="39635104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Además de los clasificadores, los reguladores también se pueden utilizar para establecer la clase de reenvío o la prioridad de pérdida de un paquete. Los reguladores le permiten limitar ciertos tipos de tráfico a un ancho de banda y un tamaño de ráfaga específicos. Puede configurar los dispositivos Junos para asignar una clase de reenvío diferente o prioridad de pérdida al tráfico que exceda los límites configurados. Puede configurar estos reguladores como un regulador de tráfico normal utilizando las declaraciones de clase de reenvío y prioridad de pérdida en la cláusula entonces del regulador. Las declaraciones de clase de reenvío y prioridad de pérdida del vigilante anulan cualquier declaración de clase de reenvío y prioridad de pérdida en la declaración entonces del filtro de firewall.</a:t>
            </a:r>
          </a:p>
          <a:p>
            <a:endParaRPr lang="es-ES" dirty="0">
              <a:cs typeface="Calibri"/>
            </a:endParaRPr>
          </a:p>
          <a:p>
            <a:r>
              <a:rPr lang="es-ES" dirty="0">
                <a:cs typeface="Calibri"/>
              </a:rPr>
              <a:t>Por ejemplo, el filtro asigna el tráfico dentro del límite de velocidad especificado a la clase de reenvío acelerado. El vigilante asigna el tráfico que excede el límite de velocidad especificado a la clase de reenvío de mejor esfuerzo. Aunque esto no se muestra en el ejemplo, debe aplicar el filtro de firewall de aplicar marcas cos a la interfaz adecuada para que la clasificación del tráfico funcione correctamente.</a:t>
            </a:r>
          </a:p>
          <a:p>
            <a:endParaRPr lang="es-ES" dirty="0">
              <a:cs typeface="Calibri"/>
            </a:endParaRPr>
          </a:p>
          <a:p>
            <a:r>
              <a:rPr lang="es-ES" dirty="0">
                <a:cs typeface="Calibri"/>
              </a:rPr>
              <a:t>Tenga en cuenta que algunas plataformas que ejecutan Junos OS solo admiten un subconjunto de las acciones de control disponibles. Consulte la documentación actual de su producto para obtener información de soporte.</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30</a:t>
            </a:fld>
            <a:endParaRPr lang="es-ES"/>
          </a:p>
        </p:txBody>
      </p:sp>
    </p:spTree>
    <p:extLst>
      <p:ext uri="{BB962C8B-B14F-4D97-AF65-F5344CB8AC3E}">
        <p14:creationId xmlns:p14="http://schemas.microsoft.com/office/powerpoint/2010/main" val="12086136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GT" dirty="0">
                <a:cs typeface="Calibri"/>
              </a:rPr>
              <a:t>A</a:t>
            </a:r>
            <a:r>
              <a:rPr lang="en-US" dirty="0">
                <a:cs typeface="Calibri"/>
              </a:rPr>
              <a:t>, B</a:t>
            </a:r>
          </a:p>
        </p:txBody>
      </p:sp>
      <p:sp>
        <p:nvSpPr>
          <p:cNvPr id="4" name="Marcador de número de diapositiva 3"/>
          <p:cNvSpPr>
            <a:spLocks noGrp="1"/>
          </p:cNvSpPr>
          <p:nvPr>
            <p:ph type="sldNum" sz="quarter" idx="5"/>
          </p:nvPr>
        </p:nvSpPr>
        <p:spPr/>
        <p:txBody>
          <a:bodyPr/>
          <a:lstStyle/>
          <a:p>
            <a:fld id="{4D0AA6C2-3ED3-4BD4-AB1E-2A382F0DA5D0}" type="slidenum">
              <a:t>31</a:t>
            </a:fld>
            <a:endParaRPr lang="es-ES"/>
          </a:p>
        </p:txBody>
      </p:sp>
    </p:spTree>
    <p:extLst>
      <p:ext uri="{BB962C8B-B14F-4D97-AF65-F5344CB8AC3E}">
        <p14:creationId xmlns:p14="http://schemas.microsoft.com/office/powerpoint/2010/main" val="27505802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32</a:t>
            </a:fld>
            <a:endParaRPr lang="es-ES"/>
          </a:p>
        </p:txBody>
      </p:sp>
    </p:spTree>
    <p:extLst>
      <p:ext uri="{BB962C8B-B14F-4D97-AF65-F5344CB8AC3E}">
        <p14:creationId xmlns:p14="http://schemas.microsoft.com/office/powerpoint/2010/main" val="26286420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33</a:t>
            </a:fld>
            <a:endParaRPr lang="es-ES"/>
          </a:p>
        </p:txBody>
      </p:sp>
    </p:spTree>
    <p:extLst>
      <p:ext uri="{BB962C8B-B14F-4D97-AF65-F5344CB8AC3E}">
        <p14:creationId xmlns:p14="http://schemas.microsoft.com/office/powerpoint/2010/main" val="27343906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0AA6C2-3ED3-4BD4-AB1E-2A382F0DA5D0}" type="slidenum">
              <a:rPr lang="en-US" smtClean="0"/>
              <a:t>34</a:t>
            </a:fld>
            <a:endParaRPr lang="en-US"/>
          </a:p>
        </p:txBody>
      </p:sp>
    </p:spTree>
    <p:extLst>
      <p:ext uri="{BB962C8B-B14F-4D97-AF65-F5344CB8AC3E}">
        <p14:creationId xmlns:p14="http://schemas.microsoft.com/office/powerpoint/2010/main" val="25765808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Cuando el tráfico llega a la interfaz de salida, el sistema coloca el tráfico asociado con cada clase de reenvío en su propia cola. La cantidad de colas admitidas en las interfaces de salida depende del hardware.</a:t>
            </a:r>
          </a:p>
        </p:txBody>
      </p:sp>
      <p:sp>
        <p:nvSpPr>
          <p:cNvPr id="4" name="Marcador de número de diapositiva 3"/>
          <p:cNvSpPr>
            <a:spLocks noGrp="1"/>
          </p:cNvSpPr>
          <p:nvPr>
            <p:ph type="sldNum" sz="quarter" idx="5"/>
          </p:nvPr>
        </p:nvSpPr>
        <p:spPr/>
        <p:txBody>
          <a:bodyPr/>
          <a:lstStyle/>
          <a:p>
            <a:fld id="{4D0AA6C2-3ED3-4BD4-AB1E-2A382F0DA5D0}" type="slidenum">
              <a:t>35</a:t>
            </a:fld>
            <a:endParaRPr lang="es-ES"/>
          </a:p>
        </p:txBody>
      </p:sp>
    </p:spTree>
    <p:extLst>
      <p:ext uri="{BB962C8B-B14F-4D97-AF65-F5344CB8AC3E}">
        <p14:creationId xmlns:p14="http://schemas.microsoft.com/office/powerpoint/2010/main" val="3829188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Los dispositivos que ejecutan Junos OS asocian cada clase de reenvío con un número de cola. Se muestran las clases de reenvío predeterminadas para la mayoría de las plataformas que ejecutan Junos OS y sus números de cola asociados. De forma predeterminada, Junos OS envía cierto tráfico de control de red (mensajes de protocolo de enrutamiento, mensajes de mantenimiento de actividad, etc.) a la cola asociada con la clase de reenvío de control de red (normalmente Cola 3), mientras que el resto del tráfico se envía a la cola asociada con la clase de reenvío de mejor esfuerzo (normalmente, la cola 0). Debe configurar un clasificador para enviar tráfico a cualquier otra cola.</a:t>
            </a:r>
          </a:p>
          <a:p>
            <a:endParaRPr lang="es-ES" dirty="0">
              <a:cs typeface="Calibri"/>
            </a:endParaRPr>
          </a:p>
          <a:p>
            <a:r>
              <a:rPr lang="es-ES" dirty="0">
                <a:cs typeface="Calibri"/>
              </a:rPr>
              <a:t>Después de que el sistema coloca el tráfico en las colas correctas, un programador define cómo la interfaz debe procesar el tráfico de cada cola.</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36</a:t>
            </a:fld>
            <a:endParaRPr lang="es-ES"/>
          </a:p>
        </p:txBody>
      </p:sp>
    </p:spTree>
    <p:extLst>
      <p:ext uri="{BB962C8B-B14F-4D97-AF65-F5344CB8AC3E}">
        <p14:creationId xmlns:p14="http://schemas.microsoft.com/office/powerpoint/2010/main" val="13636628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Las clases de reenvío se crean asociándolas con colas en la jerarquía [editar clases de reenvío de clase de servicio]. Si intenta definir clases de reenvío para más colas de las que admite su hardware, el sistema muestra un mensaje de error cuando intenta confirmar la configuración. Debe asociar un nombre de clase de reenvío con una cola para usar esa cola. Los nombres de clase de reenvío predeterminados están asociados con las colas 0 a 3 en la mayoría de las plataformas que ejecutan Junos OS.</a:t>
            </a:r>
          </a:p>
          <a:p>
            <a:endParaRPr lang="es-ES" dirty="0">
              <a:cs typeface="Calibri"/>
            </a:endParaRPr>
          </a:p>
          <a:p>
            <a:r>
              <a:rPr lang="es-ES" dirty="0">
                <a:cs typeface="Calibri"/>
              </a:rPr>
              <a:t>Puede cambiar los nombres de clase de reenvío predeterminados. Si cambia el nombre de las clases de reenvío predeterminadas, el software seguirá enviando tráfico a las colas correspondientes. Además, los clasificadores agregados de comportamiento (BA) predeterminados y las reglas de reescritura asignan el tráfico hacia y desde las colas asociadas (nuevamente, normalmente las colas 0 a 3), independientemente de los nombres de clase de reenvío asociados con esas colas. Además de cambiar los nombres de clases de reenvío predeterminados, también puede asignar nombres de clases de reenvío a colas no predeterminadas.</a:t>
            </a:r>
          </a:p>
          <a:p>
            <a:endParaRPr lang="es-ES" dirty="0">
              <a:cs typeface="Calibri"/>
            </a:endParaRPr>
          </a:p>
          <a:p>
            <a:r>
              <a:rPr lang="es-ES" dirty="0">
                <a:cs typeface="Calibri"/>
              </a:rPr>
              <a:t>Las clases de reenvío son importantes porque todas las demás reglas de clase de servicio (</a:t>
            </a:r>
            <a:r>
              <a:rPr lang="es-ES" dirty="0" err="1">
                <a:cs typeface="Calibri"/>
              </a:rPr>
              <a:t>CoS</a:t>
            </a:r>
            <a:r>
              <a:rPr lang="es-ES" dirty="0">
                <a:cs typeface="Calibri"/>
              </a:rPr>
              <a:t>) hacen referencia a clases de reenvío en lugar de colas. El software mantiene la asignación entre los nombres de clase de reenvío y los números de cola solo en las definiciones de clase de reenvío en la jerarquía [</a:t>
            </a:r>
            <a:r>
              <a:rPr lang="es-ES" dirty="0" err="1">
                <a:cs typeface="Calibri"/>
              </a:rPr>
              <a:t>edit</a:t>
            </a:r>
            <a:r>
              <a:rPr lang="es-ES" dirty="0">
                <a:cs typeface="Calibri"/>
              </a:rPr>
              <a:t> </a:t>
            </a:r>
            <a:r>
              <a:rPr lang="es-ES" dirty="0" err="1">
                <a:cs typeface="Calibri"/>
              </a:rPr>
              <a:t>class-of-service</a:t>
            </a:r>
            <a:r>
              <a:rPr lang="es-ES" dirty="0">
                <a:cs typeface="Calibri"/>
              </a:rPr>
              <a:t> </a:t>
            </a:r>
            <a:r>
              <a:rPr lang="es-ES" dirty="0" err="1">
                <a:cs typeface="Calibri"/>
              </a:rPr>
              <a:t>forwarding-classes</a:t>
            </a:r>
            <a:r>
              <a:rPr lang="es-ES" dirty="0">
                <a:cs typeface="Calibri"/>
              </a:rPr>
              <a:t>].</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37</a:t>
            </a:fld>
            <a:endParaRPr lang="es-ES"/>
          </a:p>
        </p:txBody>
      </p:sp>
    </p:spTree>
    <p:extLst>
      <p:ext uri="{BB962C8B-B14F-4D97-AF65-F5344CB8AC3E}">
        <p14:creationId xmlns:p14="http://schemas.microsoft.com/office/powerpoint/2010/main" val="32815688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GT" dirty="0">
                <a:cs typeface="Calibri"/>
              </a:rPr>
              <a:t>A</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38</a:t>
            </a:fld>
            <a:endParaRPr lang="es-ES"/>
          </a:p>
        </p:txBody>
      </p:sp>
    </p:spTree>
    <p:extLst>
      <p:ext uri="{BB962C8B-B14F-4D97-AF65-F5344CB8AC3E}">
        <p14:creationId xmlns:p14="http://schemas.microsoft.com/office/powerpoint/2010/main" val="26417915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GT" dirty="0">
                <a:cs typeface="Calibri"/>
              </a:rPr>
              <a:t>A</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39</a:t>
            </a:fld>
            <a:endParaRPr lang="es-ES"/>
          </a:p>
        </p:txBody>
      </p:sp>
    </p:spTree>
    <p:extLst>
      <p:ext uri="{BB962C8B-B14F-4D97-AF65-F5344CB8AC3E}">
        <p14:creationId xmlns:p14="http://schemas.microsoft.com/office/powerpoint/2010/main" val="19477651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La configuración de </a:t>
            </a:r>
            <a:r>
              <a:rPr lang="es-ES" dirty="0" err="1">
                <a:cs typeface="Calibri"/>
              </a:rPr>
              <a:t>CoS</a:t>
            </a:r>
            <a:r>
              <a:rPr lang="es-ES" dirty="0">
                <a:cs typeface="Calibri"/>
              </a:rPr>
              <a:t> no afecta los otros dos elementos del retraso general de la red: los retrasos de transmisión en serie determinados por las velocidades del enlace y los retrasos de propagación determinados por el tipo de medio. Tenga en cuenta que </a:t>
            </a:r>
            <a:r>
              <a:rPr lang="es-ES" dirty="0" err="1">
                <a:cs typeface="Calibri"/>
              </a:rPr>
              <a:t>CoS</a:t>
            </a:r>
            <a:r>
              <a:rPr lang="es-ES" dirty="0">
                <a:cs typeface="Calibri"/>
              </a:rPr>
              <a:t> no hace que una red sea más rápida ni reduce la congestión.</a:t>
            </a:r>
          </a:p>
          <a:p>
            <a:endParaRPr lang="es-ES" dirty="0">
              <a:cs typeface="Calibri"/>
            </a:endParaRPr>
          </a:p>
          <a:p>
            <a:r>
              <a:rPr lang="es-ES" dirty="0">
                <a:cs typeface="Calibri"/>
              </a:rPr>
              <a:t>Normalmente. los paquetes se ponen en cola para la salida en su orden de llegada, independientemente de la clase de servicio. Los retrasos en las colas aumentan con la congestión de la red y, a menudo, provocan la pérdida de paquetes cuando se desbordan los búferes de la cola. </a:t>
            </a:r>
          </a:p>
          <a:p>
            <a:endParaRPr lang="es-ES" dirty="0">
              <a:cs typeface="Calibri"/>
            </a:endParaRPr>
          </a:p>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4</a:t>
            </a:fld>
            <a:endParaRPr lang="es-ES"/>
          </a:p>
        </p:txBody>
      </p:sp>
    </p:spTree>
    <p:extLst>
      <p:ext uri="{BB962C8B-B14F-4D97-AF65-F5344CB8AC3E}">
        <p14:creationId xmlns:p14="http://schemas.microsoft.com/office/powerpoint/2010/main" val="210042562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0AA6C2-3ED3-4BD4-AB1E-2A382F0DA5D0}" type="slidenum">
              <a:rPr lang="en-US" smtClean="0"/>
              <a:t>40</a:t>
            </a:fld>
            <a:endParaRPr lang="en-US"/>
          </a:p>
        </p:txBody>
      </p:sp>
    </p:spTree>
    <p:extLst>
      <p:ext uri="{BB962C8B-B14F-4D97-AF65-F5344CB8AC3E}">
        <p14:creationId xmlns:p14="http://schemas.microsoft.com/office/powerpoint/2010/main" val="387322322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Usted controla la forma en que el sistema atiende las colas configurando programadores (</a:t>
            </a:r>
            <a:r>
              <a:rPr lang="es-ES" dirty="0" err="1">
                <a:cs typeface="Calibri"/>
              </a:rPr>
              <a:t>schedulers</a:t>
            </a:r>
            <a:r>
              <a:rPr lang="es-ES" dirty="0">
                <a:cs typeface="Calibri"/>
              </a:rPr>
              <a:t>) y mapas de programadores (</a:t>
            </a:r>
            <a:r>
              <a:rPr lang="es-ES" dirty="0" err="1">
                <a:cs typeface="Calibri"/>
              </a:rPr>
              <a:t>scheduler</a:t>
            </a:r>
            <a:r>
              <a:rPr lang="es-ES" dirty="0">
                <a:cs typeface="Calibri"/>
              </a:rPr>
              <a:t> </a:t>
            </a:r>
            <a:r>
              <a:rPr lang="es-ES" dirty="0" err="1">
                <a:cs typeface="Calibri"/>
              </a:rPr>
              <a:t>maps</a:t>
            </a:r>
            <a:r>
              <a:rPr lang="es-ES" dirty="0">
                <a:cs typeface="Calibri"/>
              </a:rPr>
              <a:t>). Un programador contiene parámetros que describen cómo dar servicio a una cola. Un programador está asociado con una cola particular y una clase de reenvío a través de un mapa del programador.</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41</a:t>
            </a:fld>
            <a:endParaRPr lang="es-ES"/>
          </a:p>
        </p:txBody>
      </p:sp>
    </p:spTree>
    <p:extLst>
      <p:ext uri="{BB962C8B-B14F-4D97-AF65-F5344CB8AC3E}">
        <p14:creationId xmlns:p14="http://schemas.microsoft.com/office/powerpoint/2010/main" val="5405893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Usted define el orden en que los paquetes deben transmitirse definiendo una prioridad y una velocidad de transmisión para una clase de reenvío. Los dispositivos que ejecutan Junos OS generalmente transmiten paquetes de clases de reenvío o colas con una prioridad más alta antes que aquellos con una prioridad más baja. Los valores de prioridad predeterminados pueden variar entre los dispositivos Junos.</a:t>
            </a:r>
          </a:p>
          <a:p>
            <a:endParaRPr lang="es-ES" dirty="0">
              <a:cs typeface="Calibri"/>
            </a:endParaRPr>
          </a:p>
          <a:p>
            <a:r>
              <a:rPr lang="es-ES" dirty="0">
                <a:cs typeface="Calibri"/>
              </a:rPr>
              <a:t>Puede configurar una velocidad de transmisión para cada clase de reenvío. La velocidad de transmisión controla cuánto ancho de banda puede consumir el tráfico asociado con una clase de reenvío determinada. De forma predeterminada, el software asigna el 95 por ciento del ancho de banda a la cola asociada con la clase de reenvío de mejor esfuerzo (normalmente Cola 0) y el 5 por ciento del ancho de banda a la cola asociada con la clase de reenvío de control de red (normalmente Cola 3). El software asigna a todas las demás colas una tasa de transmisión de 0. De manera predeterminada, todas las colas pueden exceder su tasa de transmisión asignada si otras colas no están utilizando completamente sus tasas asignadas, a menos que configure la tasa de transmisión con la opción exacta.</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42</a:t>
            </a:fld>
            <a:endParaRPr lang="es-ES"/>
          </a:p>
        </p:txBody>
      </p:sp>
    </p:spTree>
    <p:extLst>
      <p:ext uri="{BB962C8B-B14F-4D97-AF65-F5344CB8AC3E}">
        <p14:creationId xmlns:p14="http://schemas.microsoft.com/office/powerpoint/2010/main" val="422722886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El tamaño del búfer configurado determina el tamaño de cada cola. Como se mencionó anteriormente, de manera predeterminada, el software asigna espacio de búfer solo a las colas asociadas con las clases de reenvío de control de red y de mejor esfuerzo. De forma predeterminada, todas las demás colas tienen 0 por ciento del espacio de búfer disponible; por lo tanto, si utiliza colas distintas de las asociadas con las clases de reenvío de control de red y mejor esfuerzo, debe asignar búferes a esas colas.</a:t>
            </a:r>
          </a:p>
          <a:p>
            <a:endParaRPr lang="es-ES" dirty="0">
              <a:cs typeface="Calibri"/>
            </a:endParaRPr>
          </a:p>
          <a:p>
            <a:r>
              <a:rPr lang="es-ES" dirty="0">
                <a:cs typeface="Calibri"/>
              </a:rPr>
              <a:t>A medida que se llena el búfer, aumenta la probabilidad de que el algoritmo de detección temprana aleatoria (RED) descarte paquetes. Puede especificar un perfil de caída RED exacto para cada cola; sin embargo, la configuración predeterminada es no descartar paquetes hasta que la cola esté llena y solo luego descartar paquetes.</a:t>
            </a:r>
          </a:p>
          <a:p>
            <a:endParaRPr lang="es-ES" dirty="0">
              <a:cs typeface="Calibri"/>
            </a:endParaRPr>
          </a:p>
          <a:p>
            <a:r>
              <a:rPr lang="es-ES" dirty="0">
                <a:cs typeface="Calibri"/>
              </a:rPr>
              <a:t>Tenga en cuenta que no todas las plataformas que ejecutan Junos OS son compatibles con RED. Consulte la documentación específica de su producto para obtener información de soporte de </a:t>
            </a:r>
            <a:r>
              <a:rPr lang="es-ES" dirty="0" err="1">
                <a:cs typeface="Calibri"/>
              </a:rPr>
              <a:t>CoS</a:t>
            </a:r>
            <a:r>
              <a:rPr lang="es-ES" dirty="0">
                <a:cs typeface="Calibri"/>
              </a:rPr>
              <a:t>.</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43</a:t>
            </a:fld>
            <a:endParaRPr lang="es-ES"/>
          </a:p>
        </p:txBody>
      </p:sp>
    </p:spTree>
    <p:extLst>
      <p:ext uri="{BB962C8B-B14F-4D97-AF65-F5344CB8AC3E}">
        <p14:creationId xmlns:p14="http://schemas.microsoft.com/office/powerpoint/2010/main" val="219556694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Junos OS admite varios niveles de prioridad de transmisión, que en orden creciente son bajo, medio-bajo, medio-alto, alto y estricto-alto. El uso de esta estructura de prioridad permite que Junos OS atienda las colas de mayor prioridad antes que las colas de menor prioridad.</a:t>
            </a:r>
          </a:p>
          <a:p>
            <a:endParaRPr lang="es-ES" dirty="0">
              <a:cs typeface="Calibri"/>
            </a:endParaRPr>
          </a:p>
          <a:p>
            <a:r>
              <a:rPr lang="es-ES" dirty="0">
                <a:cs typeface="Calibri"/>
              </a:rPr>
              <a:t>La programación de prioridades determina el orden en el que una interfaz de salida transmite el tráfico de las colas, lo que garantiza que las colas que contienen tráfico importante reciban un mejor acceso a la interfaz de salida. Este procedimiento implica que el software examine la prioridad de la cola. Además, el software determina si la cola individual está dentro de su perfil de ancho de banda definido.</a:t>
            </a:r>
          </a:p>
          <a:p>
            <a:endParaRPr lang="es-ES" dirty="0">
              <a:cs typeface="Calibri"/>
            </a:endParaRPr>
          </a:p>
          <a:p>
            <a:r>
              <a:rPr lang="es-ES" dirty="0">
                <a:cs typeface="Calibri"/>
              </a:rPr>
              <a:t>Las colas de mayor prioridad transmiten paquetes antes que las colas de menor prioridad siempre que las clases de reenvío de mayor prioridad retengan suficiente crédito de ancho de banda. Tenga en cuenta que cuando configura una cola de mayor prioridad con una fracción significativa del ancho de banda de transmisión, la cola puede bloquear (o privar) el tráfico de menor prioridad. La cola de prioridad estricta funciona de manera diferente en diferentes plataformas. Para conocer los detalles y el comportamiento específicos de la plataforma, consulte la documentación de su producto específico.</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44</a:t>
            </a:fld>
            <a:endParaRPr lang="es-ES"/>
          </a:p>
        </p:txBody>
      </p:sp>
    </p:spTree>
    <p:extLst>
      <p:ext uri="{BB962C8B-B14F-4D97-AF65-F5344CB8AC3E}">
        <p14:creationId xmlns:p14="http://schemas.microsoft.com/office/powerpoint/2010/main" val="11436844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Un perfil de eliminación es una característica del proceso RED que permite descartar paquetes antes de que las colas estén llenas. Los perfiles de descarte se componen de dos valores principales: la llenura de cola y la probabilidad de descarte. El valor de la llenura de cola representa el porcentaje de memoria utilizada para almacenar paquetes en relación con la cantidad total que se ha asignado para esa cola. La probabilidad de caída es un valor porcentual que se correlaciona con la probabilidad de que un paquete individual se descarte de la red. Los paquetes descartados aleatoriamente se cuentan como descartados por RED, mientras que los paquetes descartados por otros motivos se cuentan como descartados en la cola.</a:t>
            </a:r>
          </a:p>
          <a:p>
            <a:endParaRPr lang="es-ES" dirty="0">
              <a:cs typeface="Calibri"/>
            </a:endParaRPr>
          </a:p>
          <a:p>
            <a:r>
              <a:rPr lang="es-ES" dirty="0">
                <a:cs typeface="Calibri"/>
              </a:rPr>
              <a:t>Especifique las probabilidades de descarte en la sección de perfil de descarte de la jerarquía de configuración de  </a:t>
            </a:r>
            <a:r>
              <a:rPr lang="es-ES" dirty="0" err="1">
                <a:cs typeface="Calibri"/>
              </a:rPr>
              <a:t>class-of-service</a:t>
            </a:r>
            <a:r>
              <a:rPr lang="es-ES" dirty="0">
                <a:cs typeface="Calibri"/>
              </a:rPr>
              <a:t> y haga referencia a ellas en cada configuración del </a:t>
            </a:r>
            <a:r>
              <a:rPr lang="es-ES" dirty="0" err="1">
                <a:cs typeface="Calibri"/>
              </a:rPr>
              <a:t>scheduler</a:t>
            </a:r>
            <a:r>
              <a:rPr lang="es-ES" dirty="0">
                <a:cs typeface="Calibri"/>
              </a:rPr>
              <a:t>. </a:t>
            </a:r>
          </a:p>
          <a:p>
            <a:endParaRPr lang="es-ES" dirty="0">
              <a:cs typeface="Calibri"/>
            </a:endParaRPr>
          </a:p>
          <a:p>
            <a:r>
              <a:rPr lang="es-ES" dirty="0">
                <a:cs typeface="Calibri"/>
              </a:rPr>
              <a:t>Por cada </a:t>
            </a:r>
            <a:r>
              <a:rPr lang="es-ES" dirty="0" err="1">
                <a:cs typeface="Calibri"/>
              </a:rPr>
              <a:t>scheduler</a:t>
            </a:r>
            <a:r>
              <a:rPr lang="es-ES" dirty="0">
                <a:cs typeface="Calibri"/>
              </a:rPr>
              <a:t> puede configurar varios perfiles de caída separados, uno para cada combinación de prioridad de pérdida (baja, media-baja, media-alta o alta) y protocolo de transporte IP (TCP o no TCP o cualquiera).</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45</a:t>
            </a:fld>
            <a:endParaRPr lang="es-ES"/>
          </a:p>
        </p:txBody>
      </p:sp>
    </p:spTree>
    <p:extLst>
      <p:ext uri="{BB962C8B-B14F-4D97-AF65-F5344CB8AC3E}">
        <p14:creationId xmlns:p14="http://schemas.microsoft.com/office/powerpoint/2010/main" val="227634955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De manera predeterminada, si no configura perfiles de caída, RED sigue vigente y funciona como el mecanismo principal para administrar la congestión. En el perfil de caída RED predeterminado, cuando el nivel de llenado está en 0 por ciento, la probabilidad de caída es 0 por ciento. Cuando el nivel de llenado está al 100 por ciento, la probabilidad de caída es del 100 por ciento.</a:t>
            </a:r>
          </a:p>
          <a:p>
            <a:endParaRPr lang="es-ES" dirty="0">
              <a:cs typeface="Calibri"/>
            </a:endParaRPr>
          </a:p>
          <a:p>
            <a:r>
              <a:rPr lang="es-ES" dirty="0">
                <a:cs typeface="Calibri"/>
              </a:rPr>
              <a:t>Puede configurar perfiles de caída RED en el nivel de jerarquía [</a:t>
            </a:r>
            <a:r>
              <a:rPr lang="es-ES" dirty="0" err="1">
                <a:cs typeface="Calibri"/>
              </a:rPr>
              <a:t>edit</a:t>
            </a:r>
            <a:r>
              <a:rPr lang="es-ES" dirty="0">
                <a:cs typeface="Calibri"/>
              </a:rPr>
              <a:t> </a:t>
            </a:r>
            <a:r>
              <a:rPr lang="es-ES" dirty="0" err="1">
                <a:cs typeface="Calibri"/>
              </a:rPr>
              <a:t>class-of-service</a:t>
            </a:r>
            <a:r>
              <a:rPr lang="es-ES" dirty="0">
                <a:cs typeface="Calibri"/>
              </a:rPr>
              <a:t> </a:t>
            </a:r>
            <a:r>
              <a:rPr lang="es-ES" dirty="0" err="1">
                <a:cs typeface="Calibri"/>
              </a:rPr>
              <a:t>drop-profiles</a:t>
            </a:r>
            <a:r>
              <a:rPr lang="es-ES" dirty="0">
                <a:cs typeface="Calibri"/>
              </a:rPr>
              <a:t>] de la configuración con un máximo de 32 perfiles de caída diferentes.</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46</a:t>
            </a:fld>
            <a:endParaRPr lang="es-ES"/>
          </a:p>
        </p:txBody>
      </p:sp>
    </p:spTree>
    <p:extLst>
      <p:ext uri="{BB962C8B-B14F-4D97-AF65-F5344CB8AC3E}">
        <p14:creationId xmlns:p14="http://schemas.microsoft.com/office/powerpoint/2010/main" val="415618421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Puede configurar planificadores en la jerarquía [</a:t>
            </a:r>
            <a:r>
              <a:rPr lang="es-ES" dirty="0" err="1">
                <a:cs typeface="Calibri"/>
              </a:rPr>
              <a:t>edit</a:t>
            </a:r>
            <a:r>
              <a:rPr lang="es-ES" dirty="0">
                <a:cs typeface="Calibri"/>
              </a:rPr>
              <a:t> </a:t>
            </a:r>
            <a:r>
              <a:rPr lang="es-ES" dirty="0" err="1">
                <a:cs typeface="Calibri"/>
              </a:rPr>
              <a:t>class-of-service</a:t>
            </a:r>
            <a:r>
              <a:rPr lang="es-ES" dirty="0">
                <a:cs typeface="Calibri"/>
              </a:rPr>
              <a:t> </a:t>
            </a:r>
            <a:r>
              <a:rPr lang="es-ES" dirty="0" err="1">
                <a:cs typeface="Calibri"/>
              </a:rPr>
              <a:t>schedulers</a:t>
            </a:r>
            <a:r>
              <a:rPr lang="es-ES" dirty="0">
                <a:cs typeface="Calibri"/>
              </a:rPr>
              <a:t>]. El nombre del programador no tiene un significado especial. Junos OS asocia programadores con clases y colas de reenvío individuales mediante mapas de programador. En el ejemplo, Junos OS usa el programador para el tráfico en la clase de reenvío de mejor esfuerzo; por lo tanto, se llama </a:t>
            </a:r>
            <a:r>
              <a:rPr lang="es-ES" dirty="0" err="1">
                <a:cs typeface="Calibri"/>
              </a:rPr>
              <a:t>sched</a:t>
            </a:r>
            <a:r>
              <a:rPr lang="es-ES" dirty="0">
                <a:cs typeface="Calibri"/>
              </a:rPr>
              <a:t>-BE para recordarle su propósito. Sin embargo, podría haber recibido cualquier nombre y seguir asociado con la clase de reenvío de mejor esfuerzo en el mapa del programador.</a:t>
            </a:r>
          </a:p>
          <a:p>
            <a:endParaRPr lang="es-ES" dirty="0">
              <a:cs typeface="Calibri"/>
            </a:endParaRPr>
          </a:p>
          <a:p>
            <a:r>
              <a:rPr lang="es-ES" dirty="0">
                <a:cs typeface="Calibri"/>
              </a:rPr>
              <a:t>En este ejemplo, el tamaño del búfer está configurado para ser el mismo que la velocidad de transmisión. Esta práctica debería funcionar aceptablemente en muchas circunstancias; sin embargo, existen casos en los que son apropiados diferentes tamaños de búfer. Puede encontrar más detalles en la Guía de configuración de clase de servicio de Junos. Además, en este ejemplo se configura un perfil de caída personalizado BE-</a:t>
            </a:r>
            <a:r>
              <a:rPr lang="es-ES" dirty="0" err="1">
                <a:cs typeface="Calibri"/>
              </a:rPr>
              <a:t>drop</a:t>
            </a:r>
            <a:r>
              <a:rPr lang="es-ES" dirty="0">
                <a:cs typeface="Calibri"/>
              </a:rPr>
              <a:t>-</a:t>
            </a:r>
            <a:r>
              <a:rPr lang="es-ES" dirty="0" err="1">
                <a:cs typeface="Calibri"/>
              </a:rPr>
              <a:t>profile</a:t>
            </a:r>
            <a:r>
              <a:rPr lang="es-ES" dirty="0">
                <a:cs typeface="Calibri"/>
              </a:rPr>
              <a:t>.</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47</a:t>
            </a:fld>
            <a:endParaRPr lang="es-ES"/>
          </a:p>
        </p:txBody>
      </p:sp>
    </p:spTree>
    <p:extLst>
      <p:ext uri="{BB962C8B-B14F-4D97-AF65-F5344CB8AC3E}">
        <p14:creationId xmlns:p14="http://schemas.microsoft.com/office/powerpoint/2010/main" val="112818832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Los </a:t>
            </a:r>
            <a:r>
              <a:rPr lang="es-ES" i="1" dirty="0" err="1">
                <a:cs typeface="Calibri"/>
              </a:rPr>
              <a:t>scheduler</a:t>
            </a:r>
            <a:r>
              <a:rPr lang="es-ES" i="1" dirty="0">
                <a:cs typeface="Calibri"/>
              </a:rPr>
              <a:t> </a:t>
            </a:r>
            <a:r>
              <a:rPr lang="es-ES" i="1" dirty="0" err="1">
                <a:cs typeface="Calibri"/>
              </a:rPr>
              <a:t>maps</a:t>
            </a:r>
            <a:r>
              <a:rPr lang="es-ES" dirty="0">
                <a:cs typeface="Calibri"/>
              </a:rPr>
              <a:t> asocian </a:t>
            </a:r>
            <a:r>
              <a:rPr lang="es-ES" i="1" dirty="0" err="1">
                <a:cs typeface="Calibri"/>
              </a:rPr>
              <a:t>schedulers</a:t>
            </a:r>
            <a:r>
              <a:rPr lang="es-ES" dirty="0">
                <a:cs typeface="Calibri"/>
              </a:rPr>
              <a:t> con clases de reenvío particulares y sus respectivas colas. Junos OS hace referencia a las colas por el nombre de la clase de reenvío asociada con ellas. Puede configurar los </a:t>
            </a:r>
            <a:r>
              <a:rPr lang="es-ES" dirty="0" err="1">
                <a:cs typeface="Calibri"/>
              </a:rPr>
              <a:t>scheduler</a:t>
            </a:r>
            <a:r>
              <a:rPr lang="es-ES" dirty="0">
                <a:cs typeface="Calibri"/>
              </a:rPr>
              <a:t> </a:t>
            </a:r>
            <a:r>
              <a:rPr lang="es-ES" dirty="0" err="1">
                <a:cs typeface="Calibri"/>
              </a:rPr>
              <a:t>maps</a:t>
            </a:r>
            <a:r>
              <a:rPr lang="es-ES" dirty="0">
                <a:cs typeface="Calibri"/>
              </a:rPr>
              <a:t> en la jerarquía [</a:t>
            </a:r>
            <a:r>
              <a:rPr lang="es-ES" dirty="0" err="1">
                <a:cs typeface="Calibri"/>
              </a:rPr>
              <a:t>edit</a:t>
            </a:r>
            <a:r>
              <a:rPr lang="es-ES" dirty="0">
                <a:cs typeface="Calibri"/>
              </a:rPr>
              <a:t> </a:t>
            </a:r>
            <a:r>
              <a:rPr lang="es-ES" dirty="0" err="1">
                <a:cs typeface="Calibri"/>
              </a:rPr>
              <a:t>class-of-service</a:t>
            </a:r>
            <a:r>
              <a:rPr lang="es-ES" dirty="0">
                <a:cs typeface="Calibri"/>
              </a:rPr>
              <a:t> </a:t>
            </a:r>
            <a:r>
              <a:rPr lang="es-ES" dirty="0" err="1">
                <a:cs typeface="Calibri"/>
              </a:rPr>
              <a:t>scheduler-maps</a:t>
            </a:r>
            <a:r>
              <a:rPr lang="es-ES" dirty="0">
                <a:cs typeface="Calibri"/>
              </a:rPr>
              <a:t>].</a:t>
            </a:r>
          </a:p>
          <a:p>
            <a:endParaRPr lang="es-ES" dirty="0">
              <a:cs typeface="Calibri"/>
            </a:endParaRPr>
          </a:p>
          <a:p>
            <a:r>
              <a:rPr lang="es-ES" dirty="0">
                <a:cs typeface="Calibri"/>
              </a:rPr>
              <a:t>En este ejemplo, cuatro </a:t>
            </a:r>
            <a:r>
              <a:rPr lang="es-ES" i="1" dirty="0" err="1">
                <a:cs typeface="Calibri"/>
              </a:rPr>
              <a:t>schedulers</a:t>
            </a:r>
            <a:r>
              <a:rPr lang="es-ES" dirty="0">
                <a:cs typeface="Calibri"/>
              </a:rPr>
              <a:t> están asociados con las cuatro colas predeterminadas.</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48</a:t>
            </a:fld>
            <a:endParaRPr lang="es-ES"/>
          </a:p>
        </p:txBody>
      </p:sp>
    </p:spTree>
    <p:extLst>
      <p:ext uri="{BB962C8B-B14F-4D97-AF65-F5344CB8AC3E}">
        <p14:creationId xmlns:p14="http://schemas.microsoft.com/office/powerpoint/2010/main" val="50617960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El último paso para configurar un dispositivo que ejecuta Junos OS para atender sus colas es asociar el mapa del programador con una interfaz de salida. Cuando los paquetes llegan a la interfaz de salida, el sistema coloca los paquetes en la cola adecuada para la clase de reenvío del tráfico. El sistema determina el orden en el que transmitir los paquetes desde las colas consultando los parámetros configurados en el programador asociado con una cola dada. El mapa del programador informa al sistema qué programador debe asociarse con cada cola en una interfaz particular. Puede usar diferentes mapas de programadores en diferentes interfaces para especificar diferentes parámetros de programación para las colas por interfaz.</a:t>
            </a:r>
          </a:p>
          <a:p>
            <a:endParaRPr lang="es-ES" dirty="0">
              <a:cs typeface="Calibri"/>
            </a:endParaRPr>
          </a:p>
          <a:p>
            <a:r>
              <a:rPr lang="es-ES" dirty="0">
                <a:cs typeface="Calibri"/>
              </a:rPr>
              <a:t>El programador se aplica a todo el tráfico a través de una interfaz física a menos que configure el programador por unidad para la interfaz en la jerarquía [editar interfaces]. En ese caso, el sistema programa los paquetes por unidad y también puede definir diferentes mapas del programador para cada unidad. Tenga en cuenta que la compatibilidad con programadores por unidad varía entre las plataformas que ejecutan Junos OS.</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49</a:t>
            </a:fld>
            <a:endParaRPr lang="es-ES"/>
          </a:p>
        </p:txBody>
      </p:sp>
    </p:spTree>
    <p:extLst>
      <p:ext uri="{BB962C8B-B14F-4D97-AF65-F5344CB8AC3E}">
        <p14:creationId xmlns:p14="http://schemas.microsoft.com/office/powerpoint/2010/main" val="2250947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cs typeface="Calibri"/>
              </a:rPr>
              <a:t>La clasificación de paquetes de </a:t>
            </a:r>
            <a:r>
              <a:rPr lang="es-ES" dirty="0" err="1">
                <a:cs typeface="Calibri"/>
              </a:rPr>
              <a:t>CoS</a:t>
            </a:r>
            <a:r>
              <a:rPr lang="es-ES" dirty="0">
                <a:cs typeface="Calibri"/>
              </a:rPr>
              <a:t> asigna paquetes a la cola de reenvío en función de la clase de servicio.</a:t>
            </a:r>
            <a:endParaRPr lang="en-US" dirty="0">
              <a:cs typeface="Calibri"/>
            </a:endParaRPr>
          </a:p>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5</a:t>
            </a:fld>
            <a:endParaRPr lang="es-ES"/>
          </a:p>
        </p:txBody>
      </p:sp>
    </p:spTree>
    <p:extLst>
      <p:ext uri="{BB962C8B-B14F-4D97-AF65-F5344CB8AC3E}">
        <p14:creationId xmlns:p14="http://schemas.microsoft.com/office/powerpoint/2010/main" val="187578843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Echa un vistazo a este diagrama. Le ayudará a comprender cómo encajan estos conceptos en el panorama general.</a:t>
            </a:r>
          </a:p>
          <a:p>
            <a:endParaRPr lang="es-ES" dirty="0">
              <a:cs typeface="Calibri"/>
            </a:endParaRPr>
          </a:p>
          <a:p>
            <a:r>
              <a:rPr lang="es-ES" dirty="0">
                <a:cs typeface="Calibri"/>
              </a:rPr>
              <a:t>Tenga en cuenta que la compatibilidad con </a:t>
            </a:r>
            <a:r>
              <a:rPr lang="es-ES" dirty="0" err="1">
                <a:cs typeface="Calibri"/>
              </a:rPr>
              <a:t>CoS</a:t>
            </a:r>
            <a:r>
              <a:rPr lang="es-ES" dirty="0">
                <a:cs typeface="Calibri"/>
              </a:rPr>
              <a:t> varía entre las plataformas que ejecutan Junos OS. Para obtener información de soporte detallada, consulte la documentación de su plataforma específica.</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50</a:t>
            </a:fld>
            <a:endParaRPr lang="es-ES"/>
          </a:p>
        </p:txBody>
      </p:sp>
    </p:spTree>
    <p:extLst>
      <p:ext uri="{BB962C8B-B14F-4D97-AF65-F5344CB8AC3E}">
        <p14:creationId xmlns:p14="http://schemas.microsoft.com/office/powerpoint/2010/main" val="248899057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GT" dirty="0">
                <a:cs typeface="Calibri"/>
              </a:rPr>
              <a:t>B,C</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51</a:t>
            </a:fld>
            <a:endParaRPr lang="es-ES"/>
          </a:p>
        </p:txBody>
      </p:sp>
    </p:spTree>
    <p:extLst>
      <p:ext uri="{BB962C8B-B14F-4D97-AF65-F5344CB8AC3E}">
        <p14:creationId xmlns:p14="http://schemas.microsoft.com/office/powerpoint/2010/main" val="206452458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GT" dirty="0">
                <a:cs typeface="Calibri"/>
              </a:rPr>
              <a:t>C,D</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52</a:t>
            </a:fld>
            <a:endParaRPr lang="es-ES"/>
          </a:p>
        </p:txBody>
      </p:sp>
    </p:spTree>
    <p:extLst>
      <p:ext uri="{BB962C8B-B14F-4D97-AF65-F5344CB8AC3E}">
        <p14:creationId xmlns:p14="http://schemas.microsoft.com/office/powerpoint/2010/main" val="80564358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0AA6C2-3ED3-4BD4-AB1E-2A382F0DA5D0}" type="slidenum">
              <a:rPr lang="en-US" smtClean="0"/>
              <a:t>53</a:t>
            </a:fld>
            <a:endParaRPr lang="en-US"/>
          </a:p>
        </p:txBody>
      </p:sp>
    </p:spTree>
    <p:extLst>
      <p:ext uri="{BB962C8B-B14F-4D97-AF65-F5344CB8AC3E}">
        <p14:creationId xmlns:p14="http://schemas.microsoft.com/office/powerpoint/2010/main" val="57444194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El ejemplo muestra una topología simple con una aplicación de clase de servicio (</a:t>
            </a:r>
            <a:r>
              <a:rPr lang="es-ES" dirty="0" err="1">
                <a:cs typeface="Calibri"/>
              </a:rPr>
              <a:t>CoS</a:t>
            </a:r>
            <a:r>
              <a:rPr lang="es-ES" dirty="0">
                <a:cs typeface="Calibri"/>
              </a:rPr>
              <a:t>) en toda la red. Tenga en cuenta que la compatibilidad con </a:t>
            </a:r>
            <a:r>
              <a:rPr lang="es-ES" dirty="0" err="1">
                <a:cs typeface="Calibri"/>
              </a:rPr>
              <a:t>CoS</a:t>
            </a:r>
            <a:r>
              <a:rPr lang="es-ES" dirty="0">
                <a:cs typeface="Calibri"/>
              </a:rPr>
              <a:t> varía entre las plataformas que ejecutan Junos OS. En este ejemplo, R1 y R2 son dispositivos de la serie SRX.</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54</a:t>
            </a:fld>
            <a:endParaRPr lang="es-ES"/>
          </a:p>
        </p:txBody>
      </p:sp>
    </p:spTree>
    <p:extLst>
      <p:ext uri="{BB962C8B-B14F-4D97-AF65-F5344CB8AC3E}">
        <p14:creationId xmlns:p14="http://schemas.microsoft.com/office/powerpoint/2010/main" val="266922902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cs typeface="Calibri"/>
              </a:rPr>
              <a:t>Se muestran las reglas de clasificación y programación del tráfico, así como las clases de reenvío y las asignaciones de colas.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cs typeface="Calibri"/>
              </a:rPr>
              <a:t>Para simplificar, use las mismas reglas de programación para todo el tráfico en todas las interfaces. Tenga en cuenta que una vez que el tráfico se asocia con colas que no sean la Cola 0 y la Cola 3, debe configurar un programador para esas colas en todas las interfaces. De lo contrario, se pueden producir problemas de rendimiento graves para el tráfico que sale de una interfaz a través de una cola que no tiene un planificador definido.</a:t>
            </a:r>
            <a:endParaRPr lang="en-US" dirty="0">
              <a:cs typeface="Calibri"/>
            </a:endParaRPr>
          </a:p>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55</a:t>
            </a:fld>
            <a:endParaRPr lang="es-ES"/>
          </a:p>
        </p:txBody>
      </p:sp>
    </p:spTree>
    <p:extLst>
      <p:ext uri="{BB962C8B-B14F-4D97-AF65-F5344CB8AC3E}">
        <p14:creationId xmlns:p14="http://schemas.microsoft.com/office/powerpoint/2010/main" val="230145269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El ejemplo muestra la configuración necesaria para implementar las reglas de clasificación definidas en el R1.</a:t>
            </a:r>
          </a:p>
          <a:p>
            <a:endParaRPr lang="es-ES" dirty="0">
              <a:cs typeface="Calibri"/>
            </a:endParaRPr>
          </a:p>
          <a:p>
            <a:r>
              <a:rPr lang="es-ES" dirty="0">
                <a:cs typeface="Calibri"/>
              </a:rPr>
              <a:t>El primer término </a:t>
            </a:r>
            <a:r>
              <a:rPr lang="es-ES" dirty="0" err="1">
                <a:cs typeface="Calibri"/>
              </a:rPr>
              <a:t>from-professors</a:t>
            </a:r>
            <a:r>
              <a:rPr lang="es-ES" dirty="0">
                <a:cs typeface="Calibri"/>
              </a:rPr>
              <a:t> hace coincidir el tráfico con la dirección de origen 192.168.25.64/26 y, si coincide, aplica la clase de reenvío denominada profesores y la acepta.</a:t>
            </a:r>
          </a:p>
          <a:p>
            <a:endParaRPr lang="es-ES" dirty="0">
              <a:cs typeface="Calibri"/>
            </a:endParaRPr>
          </a:p>
          <a:p>
            <a:r>
              <a:rPr lang="es-ES" dirty="0">
                <a:cs typeface="Calibri"/>
              </a:rPr>
              <a:t>El segundo término, estudiantes, hace coincidir el tráfico con la dirección de origen 192.168.25.128/25 y, si coincide, aplica la clase de reenvío llamada estudiantes, el policía llamado estudiante-policía y lo acepta.</a:t>
            </a:r>
          </a:p>
          <a:p>
            <a:endParaRPr lang="es-ES" dirty="0">
              <a:cs typeface="Calibri"/>
            </a:endParaRPr>
          </a:p>
          <a:p>
            <a:r>
              <a:rPr lang="es-ES" dirty="0">
                <a:cs typeface="Calibri"/>
              </a:rPr>
              <a:t>El tercer término predeterminado (ya que no hay una cláusula </a:t>
            </a:r>
            <a:r>
              <a:rPr lang="es-ES" dirty="0" err="1">
                <a:cs typeface="Calibri"/>
              </a:rPr>
              <a:t>from</a:t>
            </a:r>
            <a:r>
              <a:rPr lang="es-ES" dirty="0">
                <a:cs typeface="Calibri"/>
              </a:rPr>
              <a:t>) coincide con todos y permite todo el tráfico. Puede ver la configuración y la topología detalladas en la sección Recursos de este módulo.</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56</a:t>
            </a:fld>
            <a:endParaRPr lang="es-ES"/>
          </a:p>
        </p:txBody>
      </p:sp>
    </p:spTree>
    <p:extLst>
      <p:ext uri="{BB962C8B-B14F-4D97-AF65-F5344CB8AC3E}">
        <p14:creationId xmlns:p14="http://schemas.microsoft.com/office/powerpoint/2010/main" val="295795208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El ejemplo muestra la configuración necesaria para implementar las reglas de clasificación especificadas en R2.</a:t>
            </a:r>
          </a:p>
          <a:p>
            <a:endParaRPr lang="es-ES" dirty="0">
              <a:cs typeface="Calibri"/>
            </a:endParaRPr>
          </a:p>
          <a:p>
            <a:r>
              <a:rPr lang="es-ES" dirty="0">
                <a:cs typeface="Calibri"/>
              </a:rPr>
              <a:t>El primer término para profesores hace coincidir el tráfico con la dirección de origen 192.168.25.64/26 y, si coincide, aplica la clase de reenvío denominada profesores y la acepta.</a:t>
            </a:r>
          </a:p>
          <a:p>
            <a:endParaRPr lang="es-ES" dirty="0">
              <a:cs typeface="Calibri"/>
            </a:endParaRPr>
          </a:p>
          <a:p>
            <a:r>
              <a:rPr lang="es-ES" dirty="0">
                <a:cs typeface="Calibri"/>
              </a:rPr>
              <a:t>El segundo término para estudiantes hace coincidir el tráfico con la dirección de origen 192.168.25.128/25 y, si coincide, aplica la clase de reenvío denominada estudiantes y la acepta.</a:t>
            </a:r>
          </a:p>
          <a:p>
            <a:endParaRPr lang="es-ES" dirty="0">
              <a:cs typeface="Calibri"/>
            </a:endParaRPr>
          </a:p>
          <a:p>
            <a:r>
              <a:rPr lang="es-ES" dirty="0">
                <a:cs typeface="Calibri"/>
              </a:rPr>
              <a:t>El tercer término predeterminado (ya que no hay una cláusula </a:t>
            </a:r>
            <a:r>
              <a:rPr lang="es-ES" dirty="0" err="1">
                <a:cs typeface="Calibri"/>
              </a:rPr>
              <a:t>from</a:t>
            </a:r>
            <a:r>
              <a:rPr lang="es-ES" dirty="0">
                <a:cs typeface="Calibri"/>
              </a:rPr>
              <a:t>) coincide con todos y permite todo el tráfico.</a:t>
            </a:r>
          </a:p>
          <a:p>
            <a:endParaRPr lang="es-ES" dirty="0">
              <a:cs typeface="Calibri"/>
            </a:endParaRPr>
          </a:p>
          <a:p>
            <a:r>
              <a:rPr lang="es-ES" dirty="0">
                <a:cs typeface="Calibri"/>
              </a:rPr>
              <a:t>Puede ver la configuración y la topología detalladas en la sección Recursos de este módulo.</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57</a:t>
            </a:fld>
            <a:endParaRPr lang="es-ES"/>
          </a:p>
        </p:txBody>
      </p:sp>
    </p:spTree>
    <p:extLst>
      <p:ext uri="{BB962C8B-B14F-4D97-AF65-F5344CB8AC3E}">
        <p14:creationId xmlns:p14="http://schemas.microsoft.com/office/powerpoint/2010/main" val="386580721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El ejemplo muestra la clase de reenvío, el programador y la configuración del mapa del programador (para ambos enrutadores).</a:t>
            </a:r>
          </a:p>
          <a:p>
            <a:endParaRPr lang="es-ES" dirty="0">
              <a:cs typeface="Calibri"/>
            </a:endParaRPr>
          </a:p>
          <a:p>
            <a:r>
              <a:rPr lang="es-ES" dirty="0">
                <a:cs typeface="Calibri"/>
              </a:rPr>
              <a:t>Los cuatro planificadores utilizados en este ejemplo son:</a:t>
            </a:r>
          </a:p>
          <a:p>
            <a:endParaRPr lang="es-ES" dirty="0">
              <a:cs typeface="Calibri"/>
            </a:endParaRPr>
          </a:p>
          <a:p>
            <a:r>
              <a:rPr lang="es-ES" dirty="0" err="1">
                <a:cs typeface="Calibri"/>
              </a:rPr>
              <a:t>sched</a:t>
            </a:r>
            <a:r>
              <a:rPr lang="es-ES" dirty="0">
                <a:cs typeface="Calibri"/>
              </a:rPr>
              <a:t>-</a:t>
            </a:r>
            <a:r>
              <a:rPr lang="es-ES" dirty="0" err="1">
                <a:cs typeface="Calibri"/>
              </a:rPr>
              <a:t>network</a:t>
            </a:r>
            <a:r>
              <a:rPr lang="es-ES" dirty="0">
                <a:cs typeface="Calibri"/>
              </a:rPr>
              <a:t>-control: tiene velocidad de transmisión, tamaño de búfer de 5 y prioridad establecida en alta.</a:t>
            </a:r>
          </a:p>
          <a:p>
            <a:endParaRPr lang="es-ES" dirty="0">
              <a:cs typeface="Calibri"/>
            </a:endParaRPr>
          </a:p>
          <a:p>
            <a:r>
              <a:rPr lang="es-ES" dirty="0" err="1">
                <a:cs typeface="Calibri"/>
              </a:rPr>
              <a:t>sched-professors</a:t>
            </a:r>
            <a:r>
              <a:rPr lang="es-ES" dirty="0">
                <a:cs typeface="Calibri"/>
              </a:rPr>
              <a:t>: tiene una velocidad de transmisión, un tamaño de búfer de 45 y una prioridad establecida en medio-alto.</a:t>
            </a:r>
          </a:p>
          <a:p>
            <a:endParaRPr lang="es-ES" dirty="0">
              <a:cs typeface="Calibri"/>
            </a:endParaRPr>
          </a:p>
          <a:p>
            <a:r>
              <a:rPr lang="es-ES" dirty="0" err="1">
                <a:cs typeface="Calibri"/>
              </a:rPr>
              <a:t>sched</a:t>
            </a:r>
            <a:r>
              <a:rPr lang="es-ES" dirty="0">
                <a:cs typeface="Calibri"/>
              </a:rPr>
              <a:t>—</a:t>
            </a:r>
            <a:r>
              <a:rPr lang="es-ES" dirty="0" err="1">
                <a:cs typeface="Calibri"/>
              </a:rPr>
              <a:t>students</a:t>
            </a:r>
            <a:r>
              <a:rPr lang="es-ES" dirty="0">
                <a:cs typeface="Calibri"/>
              </a:rPr>
              <a:t>: Tiene velocidad de transmisión, tamaño de búfer de 40 y prioridad establecida en media-baja.</a:t>
            </a:r>
          </a:p>
          <a:p>
            <a:endParaRPr lang="es-ES" dirty="0">
              <a:cs typeface="Calibri"/>
            </a:endParaRPr>
          </a:p>
          <a:p>
            <a:r>
              <a:rPr lang="es-ES" dirty="0" err="1">
                <a:cs typeface="Calibri"/>
              </a:rPr>
              <a:t>sched</a:t>
            </a:r>
            <a:r>
              <a:rPr lang="es-ES" dirty="0">
                <a:cs typeface="Calibri"/>
              </a:rPr>
              <a:t>—</a:t>
            </a:r>
            <a:r>
              <a:rPr lang="es-ES" dirty="0" err="1">
                <a:cs typeface="Calibri"/>
              </a:rPr>
              <a:t>best</a:t>
            </a:r>
            <a:r>
              <a:rPr lang="es-ES" dirty="0">
                <a:cs typeface="Calibri"/>
              </a:rPr>
              <a:t>—</a:t>
            </a:r>
            <a:r>
              <a:rPr lang="es-ES" dirty="0" err="1">
                <a:cs typeface="Calibri"/>
              </a:rPr>
              <a:t>effort</a:t>
            </a:r>
            <a:r>
              <a:rPr lang="es-ES" dirty="0">
                <a:cs typeface="Calibri"/>
              </a:rPr>
              <a:t>: tiene velocidad de transmisión, tamaño de búfer de 10 y prioridad establecida en baja.</a:t>
            </a:r>
          </a:p>
          <a:p>
            <a:endParaRPr lang="es-ES" dirty="0">
              <a:cs typeface="Calibri"/>
            </a:endParaRPr>
          </a:p>
          <a:p>
            <a:r>
              <a:rPr lang="es-ES" dirty="0">
                <a:cs typeface="Calibri"/>
              </a:rPr>
              <a:t>Los dispositivos que ejecutan Junos OS generalmente transmiten paquetes de clases de reenvío o colas con una prioridad más alta antes que aquellos con una prioridad más baja.</a:t>
            </a:r>
          </a:p>
          <a:p>
            <a:endParaRPr lang="es-ES" dirty="0">
              <a:cs typeface="Calibri"/>
            </a:endParaRPr>
          </a:p>
          <a:p>
            <a:r>
              <a:rPr lang="es-ES" dirty="0">
                <a:cs typeface="Calibri"/>
              </a:rPr>
              <a:t>De manera predeterminada, todas las colas pueden exceder su tasa de transmisión asignada si otras colas no están utilizando completamente sus tasas asignadas, a menos que configure la tasa de transmisión con la opción exacta.</a:t>
            </a:r>
          </a:p>
          <a:p>
            <a:endParaRPr lang="es-ES" dirty="0">
              <a:cs typeface="Calibri"/>
            </a:endParaRPr>
          </a:p>
          <a:p>
            <a:r>
              <a:rPr lang="es-ES" dirty="0">
                <a:cs typeface="Calibri"/>
              </a:rPr>
              <a:t>Tenga en cuenta que la clase de reenvío y la configuración del programador son idénticas en R1 y R2. Puede ver la configuración detallada y la representación esquemática de </a:t>
            </a:r>
            <a:r>
              <a:rPr lang="es-ES" dirty="0" err="1">
                <a:cs typeface="Calibri"/>
              </a:rPr>
              <a:t>Scheduler</a:t>
            </a:r>
            <a:r>
              <a:rPr lang="es-ES" dirty="0">
                <a:cs typeface="Calibri"/>
              </a:rPr>
              <a:t> </a:t>
            </a:r>
            <a:r>
              <a:rPr lang="es-ES" dirty="0" err="1">
                <a:cs typeface="Calibri"/>
              </a:rPr>
              <a:t>Map</a:t>
            </a:r>
            <a:r>
              <a:rPr lang="es-ES" dirty="0">
                <a:cs typeface="Calibri"/>
              </a:rPr>
              <a:t> en la sección Recursos de este módulo.</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58</a:t>
            </a:fld>
            <a:endParaRPr lang="es-ES"/>
          </a:p>
        </p:txBody>
      </p:sp>
    </p:spTree>
    <p:extLst>
      <p:ext uri="{BB962C8B-B14F-4D97-AF65-F5344CB8AC3E}">
        <p14:creationId xmlns:p14="http://schemas.microsoft.com/office/powerpoint/2010/main" val="325871678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59</a:t>
            </a:fld>
            <a:endParaRPr lang="es-ES"/>
          </a:p>
        </p:txBody>
      </p:sp>
    </p:spTree>
    <p:extLst>
      <p:ext uri="{BB962C8B-B14F-4D97-AF65-F5344CB8AC3E}">
        <p14:creationId xmlns:p14="http://schemas.microsoft.com/office/powerpoint/2010/main" val="32208886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cs typeface="Calibri"/>
              </a:rPr>
              <a:t>CoS</a:t>
            </a:r>
            <a:r>
              <a:rPr lang="es-ES" dirty="0">
                <a:cs typeface="Calibri"/>
              </a:rPr>
              <a:t> funciona al examinar el tráfico que ingresa en el borde de su red. Los dispositivos de borde clasifican el tráfico en grupos de servicios definidos, lo que hace posible el tratamiento especial del tráfico a través de la red. Por ejemplo, el tráfico de voz se puede enviar a través de ciertos enlaces y el tráfico de datos puede usar otros enlaces. Además, los flujos de tráfico de datos se pueden atender de manera diferente a lo largo de la ruta de la red para garantizar que los clientes que pagan más reciban un mejor servicio. A medida que el tráfico sale de la red por el borde lejano, puede reclasificar el tráfico.</a:t>
            </a:r>
          </a:p>
          <a:p>
            <a:endParaRPr lang="es-ES" dirty="0">
              <a:cs typeface="Calibri"/>
            </a:endParaRPr>
          </a:p>
          <a:p>
            <a:r>
              <a:rPr lang="es-ES" dirty="0">
                <a:cs typeface="Calibri"/>
              </a:rPr>
              <a:t>Para admitir </a:t>
            </a:r>
            <a:r>
              <a:rPr lang="es-ES" dirty="0" err="1">
                <a:cs typeface="Calibri"/>
              </a:rPr>
              <a:t>CoS</a:t>
            </a:r>
            <a:r>
              <a:rPr lang="es-ES" dirty="0">
                <a:cs typeface="Calibri"/>
              </a:rPr>
              <a:t>, debe configurar cada dispositivo en la red. </a:t>
            </a: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6</a:t>
            </a:fld>
            <a:endParaRPr lang="es-ES"/>
          </a:p>
        </p:txBody>
      </p:sp>
    </p:spTree>
    <p:extLst>
      <p:ext uri="{BB962C8B-B14F-4D97-AF65-F5344CB8AC3E}">
        <p14:creationId xmlns:p14="http://schemas.microsoft.com/office/powerpoint/2010/main" val="306709765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El ejemplo muestra el clasificador de agregado de comportamiento (BA) y la aplicación de reescritura, así como la aplicación de mapa del programador (para ambos enrutadores).</a:t>
            </a:r>
          </a:p>
          <a:p>
            <a:endParaRPr lang="es-ES" dirty="0">
              <a:cs typeface="Calibri"/>
            </a:endParaRPr>
          </a:p>
          <a:p>
            <a:r>
              <a:rPr lang="es-ES" dirty="0">
                <a:cs typeface="Calibri"/>
              </a:rPr>
              <a:t>El programador-mapa profesor-estudiante-programador se aplica en las interfaces entrantes y salientes de los enrutadores. Las reglas de clasificación y reescritura se aplican en la interfaz de salida del enrutador R1 (ge-0/0/3) y la interfaz de entrada del enrutador R2 (ge-0/0/3).</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60</a:t>
            </a:fld>
            <a:endParaRPr lang="es-ES"/>
          </a:p>
        </p:txBody>
      </p:sp>
    </p:spTree>
    <p:extLst>
      <p:ext uri="{BB962C8B-B14F-4D97-AF65-F5344CB8AC3E}">
        <p14:creationId xmlns:p14="http://schemas.microsoft.com/office/powerpoint/2010/main" val="333801904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Puede ver rápidamente la mayor parte de la configuración de </a:t>
            </a:r>
            <a:r>
              <a:rPr lang="es-ES" dirty="0" err="1">
                <a:cs typeface="Calibri"/>
              </a:rPr>
              <a:t>CoS</a:t>
            </a:r>
            <a:r>
              <a:rPr lang="es-ES" dirty="0">
                <a:cs typeface="Calibri"/>
              </a:rPr>
              <a:t> para una interfaz mediante el comando show </a:t>
            </a:r>
            <a:r>
              <a:rPr lang="es-ES" dirty="0" err="1">
                <a:cs typeface="Calibri"/>
              </a:rPr>
              <a:t>class-of-service</a:t>
            </a:r>
            <a:r>
              <a:rPr lang="es-ES" dirty="0">
                <a:cs typeface="Calibri"/>
              </a:rPr>
              <a:t> interface &lt;interface-</a:t>
            </a:r>
            <a:r>
              <a:rPr lang="es-ES" dirty="0" err="1">
                <a:cs typeface="Calibri"/>
              </a:rPr>
              <a:t>name</a:t>
            </a:r>
            <a:r>
              <a:rPr lang="es-ES" dirty="0">
                <a:cs typeface="Calibri"/>
              </a:rPr>
              <a:t>&gt;. Este comando muestra la configuración activa, incluidos los valores predeterminados. </a:t>
            </a:r>
          </a:p>
          <a:p>
            <a:endParaRPr lang="es-ES" dirty="0">
              <a:cs typeface="Calibri"/>
            </a:endParaRPr>
          </a:p>
          <a:p>
            <a:r>
              <a:rPr lang="es-ES" dirty="0">
                <a:cs typeface="Calibri"/>
              </a:rPr>
              <a:t>Puede usar otros comandos show </a:t>
            </a:r>
            <a:r>
              <a:rPr lang="es-ES" dirty="0" err="1">
                <a:cs typeface="Calibri"/>
              </a:rPr>
              <a:t>class-of-service</a:t>
            </a:r>
            <a:r>
              <a:rPr lang="es-ES" dirty="0">
                <a:cs typeface="Calibri"/>
              </a:rPr>
              <a:t> para mostrar detalles sobre varios componentes de la configuración de </a:t>
            </a:r>
            <a:r>
              <a:rPr lang="es-ES" dirty="0" err="1">
                <a:cs typeface="Calibri"/>
              </a:rPr>
              <a:t>CoS</a:t>
            </a:r>
            <a:r>
              <a:rPr lang="es-ES" dirty="0">
                <a:cs typeface="Calibri"/>
              </a:rPr>
              <a:t>. Por ejemplo, para ver cómo el clasificador </a:t>
            </a:r>
            <a:r>
              <a:rPr lang="es-ES" dirty="0" err="1">
                <a:cs typeface="Calibri"/>
              </a:rPr>
              <a:t>ipprec</a:t>
            </a:r>
            <a:r>
              <a:rPr lang="es-ES" dirty="0">
                <a:cs typeface="Calibri"/>
              </a:rPr>
              <a:t>-default asigna el campo de tipo de servicio en el encabezado IP a una clase de reenvío, ejecute el comando show </a:t>
            </a:r>
            <a:r>
              <a:rPr lang="es-ES" dirty="0" err="1">
                <a:cs typeface="Calibri"/>
              </a:rPr>
              <a:t>class-of-service</a:t>
            </a:r>
            <a:r>
              <a:rPr lang="es-ES" dirty="0">
                <a:cs typeface="Calibri"/>
              </a:rPr>
              <a:t> </a:t>
            </a:r>
            <a:r>
              <a:rPr lang="es-ES" dirty="0" err="1">
                <a:cs typeface="Calibri"/>
              </a:rPr>
              <a:t>classifier</a:t>
            </a:r>
            <a:r>
              <a:rPr lang="es-ES" dirty="0">
                <a:cs typeface="Calibri"/>
              </a:rPr>
              <a:t> </a:t>
            </a:r>
            <a:r>
              <a:rPr lang="es-ES" dirty="0" err="1">
                <a:cs typeface="Calibri"/>
              </a:rPr>
              <a:t>name</a:t>
            </a:r>
            <a:r>
              <a:rPr lang="es-ES" dirty="0">
                <a:cs typeface="Calibri"/>
              </a:rPr>
              <a:t> </a:t>
            </a:r>
            <a:r>
              <a:rPr lang="es-ES" dirty="0" err="1">
                <a:cs typeface="Calibri"/>
              </a:rPr>
              <a:t>ipprec</a:t>
            </a:r>
            <a:r>
              <a:rPr lang="es-ES" dirty="0">
                <a:cs typeface="Calibri"/>
              </a:rPr>
              <a:t>-default.</a:t>
            </a:r>
          </a:p>
          <a:p>
            <a:endParaRPr lang="es-ES" dirty="0">
              <a:cs typeface="Calibri"/>
            </a:endParaRPr>
          </a:p>
          <a:p>
            <a:r>
              <a:rPr lang="es-ES" dirty="0">
                <a:cs typeface="Calibri"/>
              </a:rPr>
              <a:t>Una de las mejores maneras de asegurarse de que la configuración de </a:t>
            </a:r>
            <a:r>
              <a:rPr lang="es-ES" dirty="0" err="1">
                <a:cs typeface="Calibri"/>
              </a:rPr>
              <a:t>CoS</a:t>
            </a:r>
            <a:r>
              <a:rPr lang="es-ES" dirty="0">
                <a:cs typeface="Calibri"/>
              </a:rPr>
              <a:t> funcione como se espera es asegurarse de que el tráfico se coloque en las colas esperadas en la salida. En la mayoría de las interfaces, puede determinar estadísticas resumidas para cada cola mediante los comandos show interfaces </a:t>
            </a:r>
            <a:r>
              <a:rPr lang="es-ES" dirty="0" err="1">
                <a:cs typeface="Calibri"/>
              </a:rPr>
              <a:t>detail</a:t>
            </a:r>
            <a:r>
              <a:rPr lang="es-ES" dirty="0">
                <a:cs typeface="Calibri"/>
              </a:rPr>
              <a:t> y show interfaces extended. Para algunos tipos de encapsulación, estas estadísticas no están disponibles con este comando.</a:t>
            </a:r>
          </a:p>
          <a:p>
            <a:endParaRPr lang="es-ES" dirty="0">
              <a:cs typeface="Calibri"/>
            </a:endParaRPr>
          </a:p>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61</a:t>
            </a:fld>
            <a:endParaRPr lang="es-ES"/>
          </a:p>
        </p:txBody>
      </p:sp>
    </p:spTree>
    <p:extLst>
      <p:ext uri="{BB962C8B-B14F-4D97-AF65-F5344CB8AC3E}">
        <p14:creationId xmlns:p14="http://schemas.microsoft.com/office/powerpoint/2010/main" val="253544818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También puede ver cómo se pone en cola el tráfico con el comando show interfaces </a:t>
            </a:r>
            <a:r>
              <a:rPr lang="es-ES" dirty="0" err="1">
                <a:cs typeface="Calibri"/>
              </a:rPr>
              <a:t>queue</a:t>
            </a:r>
            <a:r>
              <a:rPr lang="es-ES" dirty="0">
                <a:cs typeface="Calibri"/>
              </a:rPr>
              <a:t>. Este comando muestra estadísticas mucho más detalladas para cada cola y está disponible para todas las interfaces. Basándose en este ejemplo, puede determinar que el tráfico se está poniendo en cola correctamente.</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62</a:t>
            </a:fld>
            <a:endParaRPr lang="es-ES"/>
          </a:p>
        </p:txBody>
      </p:sp>
    </p:spTree>
    <p:extLst>
      <p:ext uri="{BB962C8B-B14F-4D97-AF65-F5344CB8AC3E}">
        <p14:creationId xmlns:p14="http://schemas.microsoft.com/office/powerpoint/2010/main" val="21943788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GT" dirty="0">
                <a:cs typeface="Calibri"/>
              </a:rPr>
              <a:t>A</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63</a:t>
            </a:fld>
            <a:endParaRPr lang="es-ES"/>
          </a:p>
        </p:txBody>
      </p:sp>
    </p:spTree>
    <p:extLst>
      <p:ext uri="{BB962C8B-B14F-4D97-AF65-F5344CB8AC3E}">
        <p14:creationId xmlns:p14="http://schemas.microsoft.com/office/powerpoint/2010/main" val="137811076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GT" dirty="0">
                <a:cs typeface="Calibri"/>
              </a:rPr>
              <a:t>C</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64</a:t>
            </a:fld>
            <a:endParaRPr lang="es-ES"/>
          </a:p>
        </p:txBody>
      </p:sp>
    </p:spTree>
    <p:extLst>
      <p:ext uri="{BB962C8B-B14F-4D97-AF65-F5344CB8AC3E}">
        <p14:creationId xmlns:p14="http://schemas.microsoft.com/office/powerpoint/2010/main" val="324172895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65</a:t>
            </a:fld>
            <a:endParaRPr lang="es-ES"/>
          </a:p>
        </p:txBody>
      </p:sp>
    </p:spTree>
    <p:extLst>
      <p:ext uri="{BB962C8B-B14F-4D97-AF65-F5344CB8AC3E}">
        <p14:creationId xmlns:p14="http://schemas.microsoft.com/office/powerpoint/2010/main" val="14102420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0AA6C2-3ED3-4BD4-AB1E-2A382F0DA5D0}" type="slidenum">
              <a:rPr lang="en-US" smtClean="0"/>
              <a:t>66</a:t>
            </a:fld>
            <a:endParaRPr lang="en-US"/>
          </a:p>
        </p:txBody>
      </p:sp>
    </p:spTree>
    <p:extLst>
      <p:ext uri="{BB962C8B-B14F-4D97-AF65-F5344CB8AC3E}">
        <p14:creationId xmlns:p14="http://schemas.microsoft.com/office/powerpoint/2010/main" val="23695781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En general, cada dispositivo examina los paquetes que ingresan para determinar su configuración de </a:t>
            </a:r>
            <a:r>
              <a:rPr lang="es-ES" dirty="0" err="1">
                <a:cs typeface="Calibri"/>
              </a:rPr>
              <a:t>CoS</a:t>
            </a:r>
            <a:r>
              <a:rPr lang="es-ES" dirty="0">
                <a:cs typeface="Calibri"/>
              </a:rPr>
              <a:t>. Estas configuraciones luego dictan qué paquetes se transmiten primero al siguiente dispositivo descendente. Además, es posible que se requiera que los dispositivos en los bordes de su red modifiquen la configuración de </a:t>
            </a:r>
            <a:r>
              <a:rPr lang="es-ES" dirty="0" err="1">
                <a:cs typeface="Calibri"/>
              </a:rPr>
              <a:t>CoS</a:t>
            </a:r>
            <a:r>
              <a:rPr lang="es-ES" dirty="0">
                <a:cs typeface="Calibri"/>
              </a:rPr>
              <a:t> de los paquetes que se transmiten a la red vecina.</a:t>
            </a:r>
          </a:p>
          <a:p>
            <a:endParaRPr lang="es-ES" dirty="0">
              <a:cs typeface="Calibri"/>
            </a:endParaRPr>
          </a:p>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7</a:t>
            </a:fld>
            <a:endParaRPr lang="es-ES"/>
          </a:p>
        </p:txBody>
      </p:sp>
    </p:spTree>
    <p:extLst>
      <p:ext uri="{BB962C8B-B14F-4D97-AF65-F5344CB8AC3E}">
        <p14:creationId xmlns:p14="http://schemas.microsoft.com/office/powerpoint/2010/main" val="30789418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Se muestra un ejemplo de </a:t>
            </a:r>
            <a:r>
              <a:rPr lang="es-ES" dirty="0" err="1">
                <a:cs typeface="Calibri"/>
              </a:rPr>
              <a:t>CoS</a:t>
            </a:r>
            <a:r>
              <a:rPr lang="es-ES" dirty="0">
                <a:cs typeface="Calibri"/>
              </a:rPr>
              <a:t> operando a través de una red ISP. A medida que ingresa cada paquete, el </a:t>
            </a:r>
            <a:r>
              <a:rPr lang="es-ES" dirty="0" err="1">
                <a:cs typeface="Calibri"/>
              </a:rPr>
              <a:t>Router</a:t>
            </a:r>
            <a:r>
              <a:rPr lang="es-ES" dirty="0">
                <a:cs typeface="Calibri"/>
              </a:rPr>
              <a:t>-A examina la configuración actual de </a:t>
            </a:r>
            <a:r>
              <a:rPr lang="es-ES" dirty="0" err="1">
                <a:cs typeface="Calibri"/>
              </a:rPr>
              <a:t>CoS</a:t>
            </a:r>
            <a:r>
              <a:rPr lang="es-ES" dirty="0">
                <a:cs typeface="Calibri"/>
              </a:rPr>
              <a:t> de los paquetes y clasifica el tráfico en una de las agrupaciones definidas por el ISP. </a:t>
            </a:r>
          </a:p>
          <a:p>
            <a:endParaRPr lang="es-ES" dirty="0">
              <a:cs typeface="Calibri"/>
            </a:endParaRPr>
          </a:p>
          <a:p>
            <a:r>
              <a:rPr lang="es-ES" dirty="0">
                <a:cs typeface="Calibri"/>
              </a:rPr>
              <a:t>Esta definición permite que el </a:t>
            </a:r>
            <a:r>
              <a:rPr lang="es-ES" dirty="0" err="1">
                <a:cs typeface="Calibri"/>
              </a:rPr>
              <a:t>Router</a:t>
            </a:r>
            <a:r>
              <a:rPr lang="es-ES" dirty="0">
                <a:cs typeface="Calibri"/>
              </a:rPr>
              <a:t>-A priorice sus recursos para dar servicio a los flujos de tráfico que recibe. Además, el </a:t>
            </a:r>
            <a:r>
              <a:rPr lang="es-ES" dirty="0" err="1">
                <a:cs typeface="Calibri"/>
              </a:rPr>
              <a:t>Router</a:t>
            </a:r>
            <a:r>
              <a:rPr lang="es-ES" dirty="0">
                <a:cs typeface="Calibri"/>
              </a:rPr>
              <a:t>-A podría alterar la configuración de </a:t>
            </a:r>
            <a:r>
              <a:rPr lang="es-ES" dirty="0" err="1">
                <a:cs typeface="Calibri"/>
              </a:rPr>
              <a:t>CoS</a:t>
            </a:r>
            <a:r>
              <a:rPr lang="es-ES" dirty="0">
                <a:cs typeface="Calibri"/>
              </a:rPr>
              <a:t> de los paquetes para que coincida mejor con los grupos de tráfico del ISP.</a:t>
            </a:r>
          </a:p>
          <a:p>
            <a:endParaRPr lang="es-ES" dirty="0">
              <a:cs typeface="Calibri"/>
            </a:endParaRPr>
          </a:p>
          <a:p>
            <a:r>
              <a:rPr lang="es-ES" dirty="0">
                <a:cs typeface="Calibri"/>
              </a:rPr>
              <a:t> </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8</a:t>
            </a:fld>
            <a:endParaRPr lang="es-ES"/>
          </a:p>
        </p:txBody>
      </p:sp>
    </p:spTree>
    <p:extLst>
      <p:ext uri="{BB962C8B-B14F-4D97-AF65-F5344CB8AC3E}">
        <p14:creationId xmlns:p14="http://schemas.microsoft.com/office/powerpoint/2010/main" val="23543269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Cuando el </a:t>
            </a:r>
            <a:r>
              <a:rPr lang="es-ES" dirty="0" err="1">
                <a:cs typeface="Calibri"/>
              </a:rPr>
              <a:t>Router</a:t>
            </a:r>
            <a:r>
              <a:rPr lang="es-ES" dirty="0">
                <a:cs typeface="Calibri"/>
              </a:rPr>
              <a:t>-B recibe los paquetes, examina la configuración de </a:t>
            </a:r>
            <a:r>
              <a:rPr lang="es-ES" dirty="0" err="1">
                <a:cs typeface="Calibri"/>
              </a:rPr>
              <a:t>CoS</a:t>
            </a:r>
            <a:r>
              <a:rPr lang="es-ES" dirty="0">
                <a:cs typeface="Calibri"/>
              </a:rPr>
              <a:t>, determina el grupo de tráfico apropiado y procesa el paquete de acuerdo con esa configuración. </a:t>
            </a:r>
          </a:p>
          <a:p>
            <a:endParaRPr lang="es-ES" dirty="0">
              <a:cs typeface="Calibri"/>
            </a:endParaRPr>
          </a:p>
          <a:p>
            <a:r>
              <a:rPr lang="es-ES" dirty="0">
                <a:cs typeface="Calibri"/>
              </a:rPr>
              <a:t>El </a:t>
            </a:r>
            <a:r>
              <a:rPr lang="es-ES" dirty="0" err="1">
                <a:cs typeface="Calibri"/>
              </a:rPr>
              <a:t>Router</a:t>
            </a:r>
            <a:r>
              <a:rPr lang="es-ES" dirty="0">
                <a:cs typeface="Calibri"/>
              </a:rPr>
              <a:t>-B luego transmite los paquetes al enrutador-C, que realiza las mismas acciones. </a:t>
            </a:r>
          </a:p>
          <a:p>
            <a:endParaRPr lang="es-ES" dirty="0">
              <a:cs typeface="Calibri"/>
            </a:endParaRPr>
          </a:p>
          <a:p>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9</a:t>
            </a:fld>
            <a:endParaRPr lang="es-ES"/>
          </a:p>
        </p:txBody>
      </p:sp>
    </p:spTree>
    <p:extLst>
      <p:ext uri="{BB962C8B-B14F-4D97-AF65-F5344CB8AC3E}">
        <p14:creationId xmlns:p14="http://schemas.microsoft.com/office/powerpoint/2010/main" val="7872680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solidFill>
          <a:srgbClr val="84B135"/>
        </a:solid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b="0">
                <a:latin typeface="+mj-lt"/>
              </a:defRPr>
            </a:lvl1pPr>
          </a:lstStyle>
          <a:p>
            <a:r>
              <a:rPr lang="es-ES" dirty="0"/>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norm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21/04/2022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1026" name="Picture 2" descr="Edutek.org.gt - Photos | Facebook">
            <a:extLst>
              <a:ext uri="{FF2B5EF4-FFF2-40B4-BE49-F238E27FC236}">
                <a16:creationId xmlns:a16="http://schemas.microsoft.com/office/drawing/2014/main" id="{25962A19-D3E2-4FDE-B339-AF5DEFACF93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81914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3" name="Marcador de fecha 2"/>
          <p:cNvSpPr>
            <a:spLocks noGrp="1"/>
          </p:cNvSpPr>
          <p:nvPr>
            <p:ph type="dt" sz="half" idx="10"/>
          </p:nvPr>
        </p:nvSpPr>
        <p:spPr/>
        <p:txBody>
          <a:bodyPr/>
          <a:lstStyle/>
          <a:p>
            <a:fld id="{40771E8B-6CA5-40B2-8038-0E112F3DAC1C}" type="datetimeFigureOut">
              <a:rPr lang="es-ES" smtClean="0"/>
              <a:t>21/04/2022</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0F1556C4-DFC3-4611-A7CC-780699185E26}" type="slidenum">
              <a:rPr lang="es-ES" smtClean="0"/>
              <a:t>‹#›</a:t>
            </a:fld>
            <a:endParaRPr lang="es-ES"/>
          </a:p>
        </p:txBody>
      </p:sp>
      <p:sp>
        <p:nvSpPr>
          <p:cNvPr id="6" name="Rectangle 5">
            <a:extLst>
              <a:ext uri="{FF2B5EF4-FFF2-40B4-BE49-F238E27FC236}">
                <a16:creationId xmlns:a16="http://schemas.microsoft.com/office/drawing/2014/main" id="{BB38F71A-AF48-47AD-8FAC-BC00514DE8A9}"/>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ogo, company name&#10;&#10;Description automatically generated">
            <a:extLst>
              <a:ext uri="{FF2B5EF4-FFF2-40B4-BE49-F238E27FC236}">
                <a16:creationId xmlns:a16="http://schemas.microsoft.com/office/drawing/2014/main" id="{5C5C14D9-0059-4251-A4DD-895A37A1B22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2" name="Título 1">
            <a:extLst>
              <a:ext uri="{FF2B5EF4-FFF2-40B4-BE49-F238E27FC236}">
                <a16:creationId xmlns:a16="http://schemas.microsoft.com/office/drawing/2014/main" id="{7E6D3297-5522-41F9-839E-0917CCD57738}"/>
              </a:ext>
            </a:extLst>
          </p:cNvPr>
          <p:cNvSpPr>
            <a:spLocks noGrp="1"/>
          </p:cNvSpPr>
          <p:nvPr>
            <p:ph type="title" hasCustomPrompt="1"/>
          </p:nvPr>
        </p:nvSpPr>
        <p:spPr>
          <a:xfrm>
            <a:off x="2085975" y="19053"/>
            <a:ext cx="10106023" cy="1020763"/>
          </a:xfrm>
        </p:spPr>
        <p:txBody>
          <a:bodyPr>
            <a:noAutofit/>
          </a:bodyPr>
          <a:lstStyle>
            <a:lvl1pPr>
              <a:defRPr sz="3600"/>
            </a:lvl1pPr>
          </a:lstStyle>
          <a:p>
            <a:r>
              <a:rPr lang="es-ES"/>
              <a:t>Haga clic para modificar el estilo de título del patrón</a:t>
            </a:r>
          </a:p>
        </p:txBody>
      </p:sp>
      <p:pic>
        <p:nvPicPr>
          <p:cNvPr id="13" name="Picture 2" descr="Edutek.org.gt - Photos | Facebook">
            <a:extLst>
              <a:ext uri="{FF2B5EF4-FFF2-40B4-BE49-F238E27FC236}">
                <a16:creationId xmlns:a16="http://schemas.microsoft.com/office/drawing/2014/main" id="{F769DED8-E500-463A-8819-4B13472DD3D0}"/>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0658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En blanco">
    <p:bg>
      <p:bgPr>
        <a:solidFill>
          <a:srgbClr val="84B135"/>
        </a:solidFill>
        <a:effectLst/>
      </p:bgPr>
    </p:bg>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40771E8B-6CA5-40B2-8038-0E112F3DAC1C}" type="datetimeFigureOut">
              <a:rPr lang="es-ES" smtClean="0"/>
              <a:t>21/04/2022</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0F1556C4-DFC3-4611-A7CC-780699185E26}" type="slidenum">
              <a:rPr lang="es-ES" smtClean="0"/>
              <a:t>‹#›</a:t>
            </a:fld>
            <a:endParaRPr lang="es-ES"/>
          </a:p>
        </p:txBody>
      </p:sp>
      <p:pic>
        <p:nvPicPr>
          <p:cNvPr id="5" name="Picture 2" descr="Edutek.org.gt - Photos | Facebook">
            <a:extLst>
              <a:ext uri="{FF2B5EF4-FFF2-40B4-BE49-F238E27FC236}">
                <a16:creationId xmlns:a16="http://schemas.microsoft.com/office/drawing/2014/main" id="{DE2DE4B3-B39B-4E94-8EF4-5C3BFC5F766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3756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2_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40771E8B-6CA5-40B2-8038-0E112F3DAC1C}" type="datetimeFigureOut">
              <a:rPr lang="es-ES" smtClean="0"/>
              <a:t>21/04/2022</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0F1556C4-DFC3-4611-A7CC-780699185E26}" type="slidenum">
              <a:rPr lang="es-ES" smtClean="0"/>
              <a:t>‹#›</a:t>
            </a:fld>
            <a:endParaRPr lang="es-ES"/>
          </a:p>
        </p:txBody>
      </p:sp>
    </p:spTree>
    <p:extLst>
      <p:ext uri="{BB962C8B-B14F-4D97-AF65-F5344CB8AC3E}">
        <p14:creationId xmlns:p14="http://schemas.microsoft.com/office/powerpoint/2010/main" val="6124983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8014BE1-96EE-4910-9070-D3A55DF9F481}"/>
              </a:ext>
            </a:extLst>
          </p:cNvPr>
          <p:cNvPicPr>
            <a:picLocks noChangeAspect="1"/>
          </p:cNvPicPr>
          <p:nvPr userDrawn="1"/>
        </p:nvPicPr>
        <p:blipFill rotWithShape="1">
          <a:blip r:embed="rId2"/>
          <a:srcRect t="241"/>
          <a:stretch/>
        </p:blipFill>
        <p:spPr>
          <a:xfrm>
            <a:off x="0" y="-16462"/>
            <a:ext cx="12192000" cy="6874462"/>
          </a:xfrm>
          <a:prstGeom prst="rect">
            <a:avLst/>
          </a:prstGeom>
        </p:spPr>
      </p:pic>
      <p:sp>
        <p:nvSpPr>
          <p:cNvPr id="3" name="Date Placeholder 2">
            <a:extLst>
              <a:ext uri="{FF2B5EF4-FFF2-40B4-BE49-F238E27FC236}">
                <a16:creationId xmlns:a16="http://schemas.microsoft.com/office/drawing/2014/main" id="{00CE631F-9AD1-4AB4-B6D0-10E2F7097F74}"/>
              </a:ext>
            </a:extLst>
          </p:cNvPr>
          <p:cNvSpPr>
            <a:spLocks noGrp="1"/>
          </p:cNvSpPr>
          <p:nvPr>
            <p:ph type="dt" sz="half" idx="10"/>
          </p:nvPr>
        </p:nvSpPr>
        <p:spPr/>
        <p:txBody>
          <a:bodyPr/>
          <a:lstStyle/>
          <a:p>
            <a:fld id="{40771E8B-6CA5-40B2-8038-0E112F3DAC1C}" type="datetimeFigureOut">
              <a:rPr lang="es-ES" smtClean="0"/>
              <a:t>21/04/2022</a:t>
            </a:fld>
            <a:endParaRPr lang="es-ES"/>
          </a:p>
        </p:txBody>
      </p:sp>
      <p:sp>
        <p:nvSpPr>
          <p:cNvPr id="4" name="Footer Placeholder 3">
            <a:extLst>
              <a:ext uri="{FF2B5EF4-FFF2-40B4-BE49-F238E27FC236}">
                <a16:creationId xmlns:a16="http://schemas.microsoft.com/office/drawing/2014/main" id="{5844A98F-A514-4C06-AEB6-C0CF13C6DF8B}"/>
              </a:ext>
            </a:extLst>
          </p:cNvPr>
          <p:cNvSpPr>
            <a:spLocks noGrp="1"/>
          </p:cNvSpPr>
          <p:nvPr>
            <p:ph type="ftr" sz="quarter" idx="11"/>
          </p:nvPr>
        </p:nvSpPr>
        <p:spPr/>
        <p:txBody>
          <a:bodyPr/>
          <a:lstStyle/>
          <a:p>
            <a:endParaRPr lang="es-ES" dirty="0"/>
          </a:p>
        </p:txBody>
      </p:sp>
      <p:sp>
        <p:nvSpPr>
          <p:cNvPr id="5" name="Slide Number Placeholder 4">
            <a:extLst>
              <a:ext uri="{FF2B5EF4-FFF2-40B4-BE49-F238E27FC236}">
                <a16:creationId xmlns:a16="http://schemas.microsoft.com/office/drawing/2014/main" id="{3CC4CCE2-0B16-45BD-8A0A-23BC7B400BBC}"/>
              </a:ext>
            </a:extLst>
          </p:cNvPr>
          <p:cNvSpPr>
            <a:spLocks noGrp="1"/>
          </p:cNvSpPr>
          <p:nvPr>
            <p:ph type="sldNum" sz="quarter" idx="12"/>
          </p:nvPr>
        </p:nvSpPr>
        <p:spPr/>
        <p:txBody>
          <a:bodyPr/>
          <a:lstStyle/>
          <a:p>
            <a:fld id="{0F1556C4-DFC3-4611-A7CC-780699185E26}" type="slidenum">
              <a:rPr lang="es-ES" smtClean="0"/>
              <a:t>‹#›</a:t>
            </a:fld>
            <a:endParaRPr lang="es-ES"/>
          </a:p>
        </p:txBody>
      </p:sp>
    </p:spTree>
    <p:extLst>
      <p:ext uri="{BB962C8B-B14F-4D97-AF65-F5344CB8AC3E}">
        <p14:creationId xmlns:p14="http://schemas.microsoft.com/office/powerpoint/2010/main" val="15908027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21/04/2022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a:t>
            </a:fld>
            <a:endParaRPr lang="es-ES"/>
          </a:p>
        </p:txBody>
      </p:sp>
      <p:pic>
        <p:nvPicPr>
          <p:cNvPr id="8" name="Picture 2" descr="Edutek.org.gt - Photos | Facebook">
            <a:extLst>
              <a:ext uri="{FF2B5EF4-FFF2-40B4-BE49-F238E27FC236}">
                <a16:creationId xmlns:a16="http://schemas.microsoft.com/office/drawing/2014/main" id="{1E109E8C-C10D-41BE-B6AD-F931D366A2F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04498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21/04/2022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a:t>
            </a:fld>
            <a:endParaRPr lang="es-ES"/>
          </a:p>
        </p:txBody>
      </p:sp>
      <p:pic>
        <p:nvPicPr>
          <p:cNvPr id="8" name="Picture 2" descr="Edutek.org.gt - Photos | Facebook">
            <a:extLst>
              <a:ext uri="{FF2B5EF4-FFF2-40B4-BE49-F238E27FC236}">
                <a16:creationId xmlns:a16="http://schemas.microsoft.com/office/drawing/2014/main" id="{4E1B7C6D-1776-417E-8698-A2D55A442E0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6035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21/04/2022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7" name="Picture 2" descr="Edutek.org.gt - Photos | Facebook">
            <a:extLst>
              <a:ext uri="{FF2B5EF4-FFF2-40B4-BE49-F238E27FC236}">
                <a16:creationId xmlns:a16="http://schemas.microsoft.com/office/drawing/2014/main" id="{B48B156B-B646-46EA-AEE1-18A099FFF58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18632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21/04/2022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7" name="Picture 2" descr="Edutek.org.gt - Photos | Facebook">
            <a:extLst>
              <a:ext uri="{FF2B5EF4-FFF2-40B4-BE49-F238E27FC236}">
                <a16:creationId xmlns:a16="http://schemas.microsoft.com/office/drawing/2014/main" id="{B52A7984-A307-4962-A3BB-7A1A39B0F5B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50962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En blanc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F1B5009-1DC7-4579-B573-EE3DE40F0BBF}"/>
              </a:ext>
            </a:extLst>
          </p:cNvPr>
          <p:cNvPicPr>
            <a:picLocks noChangeAspect="1"/>
          </p:cNvPicPr>
          <p:nvPr userDrawn="1"/>
        </p:nvPicPr>
        <p:blipFill>
          <a:blip r:embed="rId2"/>
          <a:stretch>
            <a:fillRect/>
          </a:stretch>
        </p:blipFill>
        <p:spPr>
          <a:xfrm>
            <a:off x="113489" y="-6350"/>
            <a:ext cx="11965021" cy="6858000"/>
          </a:xfrm>
          <a:prstGeom prst="rect">
            <a:avLst/>
          </a:prstGeom>
        </p:spPr>
      </p:pic>
      <p:sp>
        <p:nvSpPr>
          <p:cNvPr id="2" name="Marcador de fecha 1"/>
          <p:cNvSpPr>
            <a:spLocks noGrp="1"/>
          </p:cNvSpPr>
          <p:nvPr>
            <p:ph type="dt" sz="half" idx="10"/>
          </p:nvPr>
        </p:nvSpPr>
        <p:spPr/>
        <p:txBody>
          <a:bodyPr/>
          <a:lstStyle/>
          <a:p>
            <a:fld id="{40771E8B-6CA5-40B2-8038-0E112F3DAC1C}" type="datetimeFigureOut">
              <a:rPr lang="es-ES" smtClean="0"/>
              <a:t>21/04/2022</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0F1556C4-DFC3-4611-A7CC-780699185E26}" type="slidenum">
              <a:rPr lang="es-ES" smtClean="0"/>
              <a:t>‹#›</a:t>
            </a:fld>
            <a:endParaRPr lang="es-ES"/>
          </a:p>
        </p:txBody>
      </p:sp>
      <p:pic>
        <p:nvPicPr>
          <p:cNvPr id="5" name="Picture 2" descr="Edutek.org.gt - Photos | Facebook">
            <a:extLst>
              <a:ext uri="{FF2B5EF4-FFF2-40B4-BE49-F238E27FC236}">
                <a16:creationId xmlns:a16="http://schemas.microsoft.com/office/drawing/2014/main" id="{DE2DE4B3-B39B-4E94-8EF4-5C3BFC5F7664}"/>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9A2EC9BE-BDC2-4822-BE21-E0E2FEA1BDAE}"/>
              </a:ext>
            </a:extLst>
          </p:cNvPr>
          <p:cNvSpPr/>
          <p:nvPr userDrawn="1"/>
        </p:nvSpPr>
        <p:spPr>
          <a:xfrm>
            <a:off x="3431187" y="2765042"/>
            <a:ext cx="8571123" cy="2346593"/>
          </a:xfrm>
          <a:prstGeom prst="rect">
            <a:avLst/>
          </a:prstGeom>
          <a:solidFill>
            <a:srgbClr val="76B2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ítulo 1">
            <a:extLst>
              <a:ext uri="{FF2B5EF4-FFF2-40B4-BE49-F238E27FC236}">
                <a16:creationId xmlns:a16="http://schemas.microsoft.com/office/drawing/2014/main" id="{5558E4E8-BC26-4373-B9B0-7A3C741F17F1}"/>
              </a:ext>
            </a:extLst>
          </p:cNvPr>
          <p:cNvSpPr>
            <a:spLocks noGrp="1"/>
          </p:cNvSpPr>
          <p:nvPr>
            <p:ph type="ctrTitle" hasCustomPrompt="1"/>
          </p:nvPr>
        </p:nvSpPr>
        <p:spPr>
          <a:xfrm>
            <a:off x="3431186" y="2765041"/>
            <a:ext cx="8571123" cy="2346593"/>
          </a:xfrm>
        </p:spPr>
        <p:txBody>
          <a:bodyPr anchor="ctr"/>
          <a:lstStyle>
            <a:lvl1pPr algn="ctr">
              <a:defRPr sz="6000" b="0">
                <a:solidFill>
                  <a:schemeClr val="bg1"/>
                </a:solidFill>
                <a:latin typeface="+mj-lt"/>
              </a:defRPr>
            </a:lvl1pPr>
          </a:lstStyle>
          <a:p>
            <a:r>
              <a:rPr lang="es-ES" dirty="0"/>
              <a:t>Haga clic para modificar el estilo de título del patrón</a:t>
            </a:r>
          </a:p>
        </p:txBody>
      </p:sp>
    </p:spTree>
    <p:extLst>
      <p:ext uri="{BB962C8B-B14F-4D97-AF65-F5344CB8AC3E}">
        <p14:creationId xmlns:p14="http://schemas.microsoft.com/office/powerpoint/2010/main" val="1821744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096CE6A-00CF-4C4E-94E1-34E9D229ACEE}"/>
              </a:ext>
            </a:extLst>
          </p:cNvPr>
          <p:cNvSpPr/>
          <p:nvPr userDrawn="1"/>
        </p:nvSpPr>
        <p:spPr>
          <a:xfrm>
            <a:off x="0" y="0"/>
            <a:ext cx="6096000" cy="6858000"/>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Bahnschrift SemiBold" panose="020B0502040204020203" pitchFamily="34" charset="0"/>
            </a:endParaRPr>
          </a:p>
        </p:txBody>
      </p:sp>
      <p:sp>
        <p:nvSpPr>
          <p:cNvPr id="2" name="Título 1"/>
          <p:cNvSpPr>
            <a:spLocks noGrp="1"/>
          </p:cNvSpPr>
          <p:nvPr>
            <p:ph type="title"/>
          </p:nvPr>
        </p:nvSpPr>
        <p:spPr>
          <a:xfrm>
            <a:off x="496888" y="768350"/>
            <a:ext cx="5483225" cy="2852737"/>
          </a:xfrm>
        </p:spPr>
        <p:txBody>
          <a:bodyPr anchor="b">
            <a:noAutofit/>
          </a:bodyPr>
          <a:lstStyle>
            <a:lvl1pPr>
              <a:defRPr sz="4800"/>
            </a:lvl1pPr>
          </a:lstStyle>
          <a:p>
            <a:r>
              <a:rPr lang="es-ES" dirty="0"/>
              <a:t>Haga clic para modificar el estilo de título del patrón</a:t>
            </a:r>
          </a:p>
        </p:txBody>
      </p:sp>
      <p:sp>
        <p:nvSpPr>
          <p:cNvPr id="3" name="Marcador de texto 2"/>
          <p:cNvSpPr>
            <a:spLocks noGrp="1"/>
          </p:cNvSpPr>
          <p:nvPr>
            <p:ph type="body" idx="1"/>
          </p:nvPr>
        </p:nvSpPr>
        <p:spPr>
          <a:xfrm>
            <a:off x="496888" y="3846513"/>
            <a:ext cx="5483225"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21/04/2022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8" name="Picture 2" descr="Edutek.org.gt - Photos | Facebook">
            <a:extLst>
              <a:ext uri="{FF2B5EF4-FFF2-40B4-BE49-F238E27FC236}">
                <a16:creationId xmlns:a16="http://schemas.microsoft.com/office/drawing/2014/main" id="{0F3A501F-AEC3-48F0-8135-9B03E921B26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9700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Encabezado de sección">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08FEE00-7B39-4FE8-9EA7-F6174DEB64B5}"/>
              </a:ext>
            </a:extLst>
          </p:cNvPr>
          <p:cNvPicPr>
            <a:picLocks noChangeAspect="1"/>
          </p:cNvPicPr>
          <p:nvPr userDrawn="1"/>
        </p:nvPicPr>
        <p:blipFill rotWithShape="1">
          <a:blip r:embed="rId2"/>
          <a:srcRect l="15536"/>
          <a:stretch/>
        </p:blipFill>
        <p:spPr>
          <a:xfrm>
            <a:off x="682171" y="0"/>
            <a:ext cx="11509829" cy="6858000"/>
          </a:xfrm>
          <a:prstGeom prst="rect">
            <a:avLst/>
          </a:prstGeom>
        </p:spPr>
      </p:pic>
      <p:sp>
        <p:nvSpPr>
          <p:cNvPr id="2" name="Título 1"/>
          <p:cNvSpPr>
            <a:spLocks noGrp="1"/>
          </p:cNvSpPr>
          <p:nvPr>
            <p:ph type="title" hasCustomPrompt="1"/>
          </p:nvPr>
        </p:nvSpPr>
        <p:spPr>
          <a:xfrm>
            <a:off x="393673" y="2083242"/>
            <a:ext cx="6660269" cy="1358458"/>
          </a:xfrm>
        </p:spPr>
        <p:txBody>
          <a:bodyPr anchor="t">
            <a:noAutofit/>
          </a:bodyPr>
          <a:lstStyle>
            <a:lvl1pPr>
              <a:defRPr sz="4400">
                <a:solidFill>
                  <a:srgbClr val="79A034"/>
                </a:solidFill>
              </a:defRPr>
            </a:lvl1pPr>
          </a:lstStyle>
          <a:p>
            <a:r>
              <a:rPr lang="es-ES" dirty="0"/>
              <a:t>Haga clic para modificar el estilo de título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21/04/2022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8" name="Picture 2" descr="Edutek.org.gt - Photos | Facebook">
            <a:extLst>
              <a:ext uri="{FF2B5EF4-FFF2-40B4-BE49-F238E27FC236}">
                <a16:creationId xmlns:a16="http://schemas.microsoft.com/office/drawing/2014/main" id="{0F3A501F-AEC3-48F0-8135-9B03E921B265}"/>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201400" y="0"/>
            <a:ext cx="990600" cy="9906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1D51B06D-F308-47CD-A0B2-87A731C83A06}"/>
              </a:ext>
            </a:extLst>
          </p:cNvPr>
          <p:cNvSpPr/>
          <p:nvPr userDrawn="1"/>
        </p:nvSpPr>
        <p:spPr>
          <a:xfrm>
            <a:off x="393674" y="1621577"/>
            <a:ext cx="2916055" cy="461665"/>
          </a:xfrm>
          <a:prstGeom prst="rect">
            <a:avLst/>
          </a:prstGeom>
          <a:noFill/>
        </p:spPr>
        <p:txBody>
          <a:bodyPr wrap="none" lIns="91440" tIns="45720" rIns="91440" bIns="45720">
            <a:spAutoFit/>
          </a:bodyPr>
          <a:lstStyle/>
          <a:p>
            <a:pPr algn="l"/>
            <a:r>
              <a:rPr lang="es-GT" sz="2400" b="0" cap="none" spc="0" dirty="0">
                <a:ln w="0"/>
                <a:solidFill>
                  <a:schemeClr val="tx1"/>
                </a:solidFill>
                <a:effectLst>
                  <a:outerShdw blurRad="38100" dist="19050" dir="2700000" algn="tl" rotWithShape="0">
                    <a:schemeClr val="dk1">
                      <a:alpha val="40000"/>
                    </a:schemeClr>
                  </a:outerShdw>
                </a:effectLst>
              </a:rPr>
              <a:t>Bienvenido</a:t>
            </a:r>
            <a:r>
              <a:rPr lang="en-US" sz="2400" b="0" cap="none" spc="0" dirty="0">
                <a:ln w="0"/>
                <a:solidFill>
                  <a:schemeClr val="tx1"/>
                </a:solidFill>
                <a:effectLst>
                  <a:outerShdw blurRad="38100" dist="19050" dir="2700000" algn="tl" rotWithShape="0">
                    <a:schemeClr val="dk1">
                      <a:alpha val="40000"/>
                    </a:schemeClr>
                  </a:outerShdw>
                </a:effectLst>
              </a:rPr>
              <a:t> al </a:t>
            </a:r>
            <a:r>
              <a:rPr lang="en-US" sz="2400" b="0" cap="none" spc="0" dirty="0" err="1">
                <a:ln w="0"/>
                <a:solidFill>
                  <a:schemeClr val="tx1"/>
                </a:solidFill>
                <a:effectLst>
                  <a:outerShdw blurRad="38100" dist="19050" dir="2700000" algn="tl" rotWithShape="0">
                    <a:schemeClr val="dk1">
                      <a:alpha val="40000"/>
                    </a:schemeClr>
                  </a:outerShdw>
                </a:effectLst>
              </a:rPr>
              <a:t>Módulo</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12" name="Rectangle 11">
            <a:extLst>
              <a:ext uri="{FF2B5EF4-FFF2-40B4-BE49-F238E27FC236}">
                <a16:creationId xmlns:a16="http://schemas.microsoft.com/office/drawing/2014/main" id="{618E723A-9CA5-4B0D-87DC-CD7FE6258C67}"/>
              </a:ext>
            </a:extLst>
          </p:cNvPr>
          <p:cNvSpPr/>
          <p:nvPr userDrawn="1"/>
        </p:nvSpPr>
        <p:spPr>
          <a:xfrm>
            <a:off x="393674" y="3485102"/>
            <a:ext cx="4847994" cy="461665"/>
          </a:xfrm>
          <a:prstGeom prst="rect">
            <a:avLst/>
          </a:prstGeom>
          <a:noFill/>
        </p:spPr>
        <p:txBody>
          <a:bodyPr wrap="none" lIns="91440" tIns="45720" rIns="91440" bIns="45720">
            <a:spAutoFit/>
          </a:bodyPr>
          <a:lstStyle/>
          <a:p>
            <a:pPr algn="l"/>
            <a:r>
              <a:rPr lang="es-GT" sz="2400" b="0" cap="none" spc="0" dirty="0">
                <a:ln w="0"/>
                <a:solidFill>
                  <a:schemeClr val="tx1"/>
                </a:solidFill>
                <a:effectLst>
                  <a:outerShdw blurRad="38100" dist="19050" dir="2700000" algn="tl" rotWithShape="0">
                    <a:schemeClr val="dk1">
                      <a:alpha val="40000"/>
                    </a:schemeClr>
                  </a:outerShdw>
                </a:effectLst>
              </a:rPr>
              <a:t>Al final de este modulo, usted podrá:</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14" name="Text Placeholder 13">
            <a:extLst>
              <a:ext uri="{FF2B5EF4-FFF2-40B4-BE49-F238E27FC236}">
                <a16:creationId xmlns:a16="http://schemas.microsoft.com/office/drawing/2014/main" id="{52E0E57F-3575-47B2-AD03-7B343CB27513}"/>
              </a:ext>
            </a:extLst>
          </p:cNvPr>
          <p:cNvSpPr>
            <a:spLocks noGrp="1"/>
          </p:cNvSpPr>
          <p:nvPr>
            <p:ph type="body" sz="quarter" idx="13"/>
          </p:nvPr>
        </p:nvSpPr>
        <p:spPr>
          <a:xfrm>
            <a:off x="393672" y="3993357"/>
            <a:ext cx="6442557" cy="19420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23100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60A00F3-C761-4606-9990-B2706CE388EA}"/>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21/04/2022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a:t>
            </a:fld>
            <a:endParaRPr lang="es-ES"/>
          </a:p>
        </p:txBody>
      </p:sp>
      <p:pic>
        <p:nvPicPr>
          <p:cNvPr id="9" name="Picture 8" descr="Logo, company name&#10;&#10;Description automatically generated">
            <a:extLst>
              <a:ext uri="{FF2B5EF4-FFF2-40B4-BE49-F238E27FC236}">
                <a16:creationId xmlns:a16="http://schemas.microsoft.com/office/drawing/2014/main" id="{B83655BD-4420-4868-A649-584595524E7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4" name="Content Placeholder 13">
            <a:extLst>
              <a:ext uri="{FF2B5EF4-FFF2-40B4-BE49-F238E27FC236}">
                <a16:creationId xmlns:a16="http://schemas.microsoft.com/office/drawing/2014/main" id="{97EBE69E-5B0A-462D-9635-2051BFD05B8D}"/>
              </a:ext>
            </a:extLst>
          </p:cNvPr>
          <p:cNvSpPr>
            <a:spLocks noGrp="1"/>
          </p:cNvSpPr>
          <p:nvPr>
            <p:ph sz="quarter" idx="13"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dirty="0"/>
              <a:t>Subtitle</a:t>
            </a:r>
          </a:p>
        </p:txBody>
      </p:sp>
      <p:pic>
        <p:nvPicPr>
          <p:cNvPr id="15" name="Picture 2" descr="Edutek.org.gt - Photos | Facebook">
            <a:extLst>
              <a:ext uri="{FF2B5EF4-FFF2-40B4-BE49-F238E27FC236}">
                <a16:creationId xmlns:a16="http://schemas.microsoft.com/office/drawing/2014/main" id="{4D10213A-16A9-4D73-8086-F19776FEB4B2}"/>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71104" y="0"/>
            <a:ext cx="1020896" cy="1020896"/>
          </a:xfrm>
          <a:prstGeom prst="rect">
            <a:avLst/>
          </a:prstGeom>
          <a:noFill/>
          <a:extLst>
            <a:ext uri="{909E8E84-426E-40DD-AFC4-6F175D3DCCD1}">
              <a14:hiddenFill xmlns:a14="http://schemas.microsoft.com/office/drawing/2010/main">
                <a:solidFill>
                  <a:srgbClr val="FFFFFF"/>
                </a:solidFill>
              </a14:hiddenFill>
            </a:ext>
          </a:extLst>
        </p:spPr>
      </p:pic>
      <p:sp>
        <p:nvSpPr>
          <p:cNvPr id="26" name="Marcador de contenido 2">
            <a:extLst>
              <a:ext uri="{FF2B5EF4-FFF2-40B4-BE49-F238E27FC236}">
                <a16:creationId xmlns:a16="http://schemas.microsoft.com/office/drawing/2014/main" id="{8DB06DB3-BDB2-4FCF-8CBD-A66FBFF7C281}"/>
              </a:ext>
            </a:extLst>
          </p:cNvPr>
          <p:cNvSpPr>
            <a:spLocks noGrp="1"/>
          </p:cNvSpPr>
          <p:nvPr>
            <p:ph idx="1" hasCustomPrompt="1"/>
          </p:nvPr>
        </p:nvSpPr>
        <p:spPr>
          <a:xfrm>
            <a:off x="453361" y="1364512"/>
            <a:ext cx="11422821" cy="4351338"/>
          </a:xfrm>
        </p:spPr>
        <p:txBody>
          <a:bodyPr/>
          <a:lstStyle>
            <a:lvl1pPr marL="0" indent="0">
              <a:buNone/>
              <a:defRPr sz="2400" b="1">
                <a:solidFill>
                  <a:srgbClr val="84B135"/>
                </a:solidFill>
              </a:defRPr>
            </a:lvl1pPr>
            <a:lvl2pPr marL="396875" indent="-342900">
              <a:buFont typeface="Arial" panose="020B0604020202020204" pitchFamily="34" charset="0"/>
              <a:buChar char="•"/>
              <a:tabLst>
                <a:tab pos="341313" algn="l"/>
              </a:tabLst>
              <a:defRPr/>
            </a:lvl2pPr>
            <a:lvl3pPr marL="573088" indent="-228600">
              <a:defRPr/>
            </a:lvl3pPr>
            <a:lvl4pPr marL="858838" indent="-117475">
              <a:defRPr/>
            </a:lvl4pPr>
            <a:lvl5pPr marL="1090613" indent="-117475">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Tree>
    <p:extLst>
      <p:ext uri="{BB962C8B-B14F-4D97-AF65-F5344CB8AC3E}">
        <p14:creationId xmlns:p14="http://schemas.microsoft.com/office/powerpoint/2010/main" val="3398174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5" name="Marcador de fecha 4"/>
          <p:cNvSpPr>
            <a:spLocks noGrp="1"/>
          </p:cNvSpPr>
          <p:nvPr>
            <p:ph type="dt" sz="half" idx="10"/>
          </p:nvPr>
        </p:nvSpPr>
        <p:spPr/>
        <p:txBody>
          <a:bodyPr/>
          <a:lstStyle/>
          <a:p>
            <a:fld id="{40771E8B-6CA5-40B2-8038-0E112F3DAC1C}" type="datetimeFigureOut">
              <a:rPr lang="es-ES" smtClean="0"/>
              <a:t>21/04/2022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a:t>
            </a:fld>
            <a:endParaRPr lang="es-ES"/>
          </a:p>
        </p:txBody>
      </p:sp>
      <p:sp>
        <p:nvSpPr>
          <p:cNvPr id="8" name="Rectangle 7">
            <a:extLst>
              <a:ext uri="{FF2B5EF4-FFF2-40B4-BE49-F238E27FC236}">
                <a16:creationId xmlns:a16="http://schemas.microsoft.com/office/drawing/2014/main" id="{F45E18C6-81F0-48EC-A918-B53F3C0EA5B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Logo, company name&#10;&#10;Description automatically generated">
            <a:extLst>
              <a:ext uri="{FF2B5EF4-FFF2-40B4-BE49-F238E27FC236}">
                <a16:creationId xmlns:a16="http://schemas.microsoft.com/office/drawing/2014/main" id="{AD9AA61A-02E0-4212-A155-D751688207D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0" name="Título 1">
            <a:extLst>
              <a:ext uri="{FF2B5EF4-FFF2-40B4-BE49-F238E27FC236}">
                <a16:creationId xmlns:a16="http://schemas.microsoft.com/office/drawing/2014/main" id="{01FCFAB9-4651-4739-A91B-E4F726DF8D85}"/>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2" name="Content Placeholder 13">
            <a:extLst>
              <a:ext uri="{FF2B5EF4-FFF2-40B4-BE49-F238E27FC236}">
                <a16:creationId xmlns:a16="http://schemas.microsoft.com/office/drawing/2014/main" id="{AD8BA242-4618-44CC-9F5C-25C693F52AEB}"/>
              </a:ext>
            </a:extLst>
          </p:cNvPr>
          <p:cNvSpPr>
            <a:spLocks noGrp="1"/>
          </p:cNvSpPr>
          <p:nvPr>
            <p:ph sz="quarter" idx="14"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dirty="0"/>
              <a:t>Subtitle</a:t>
            </a:r>
          </a:p>
        </p:txBody>
      </p:sp>
      <p:pic>
        <p:nvPicPr>
          <p:cNvPr id="13" name="Picture 2" descr="Edutek.org.gt - Photos | Facebook">
            <a:extLst>
              <a:ext uri="{FF2B5EF4-FFF2-40B4-BE49-F238E27FC236}">
                <a16:creationId xmlns:a16="http://schemas.microsoft.com/office/drawing/2014/main" id="{9787594C-B2CC-49D2-915C-52442DA67BF2}"/>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03358" y="-76031"/>
            <a:ext cx="1095205" cy="1095205"/>
          </a:xfrm>
          <a:prstGeom prst="rect">
            <a:avLst/>
          </a:prstGeom>
          <a:noFill/>
          <a:extLst>
            <a:ext uri="{909E8E84-426E-40DD-AFC4-6F175D3DCCD1}">
              <a14:hiddenFill xmlns:a14="http://schemas.microsoft.com/office/drawing/2010/main">
                <a:solidFill>
                  <a:srgbClr val="FFFFFF"/>
                </a:solidFill>
              </a14:hiddenFill>
            </a:ext>
          </a:extLst>
        </p:spPr>
      </p:pic>
      <p:sp>
        <p:nvSpPr>
          <p:cNvPr id="14" name="Marcador de contenido 2">
            <a:extLst>
              <a:ext uri="{FF2B5EF4-FFF2-40B4-BE49-F238E27FC236}">
                <a16:creationId xmlns:a16="http://schemas.microsoft.com/office/drawing/2014/main" id="{C181204E-C27E-493F-B09E-9903C1082F19}"/>
              </a:ext>
            </a:extLst>
          </p:cNvPr>
          <p:cNvSpPr>
            <a:spLocks noGrp="1"/>
          </p:cNvSpPr>
          <p:nvPr>
            <p:ph idx="1" hasCustomPrompt="1"/>
          </p:nvPr>
        </p:nvSpPr>
        <p:spPr>
          <a:xfrm>
            <a:off x="453362" y="1364512"/>
            <a:ext cx="5339646" cy="4351338"/>
          </a:xfrm>
        </p:spPr>
        <p:txBody>
          <a:bodyPr/>
          <a:lstStyle>
            <a:lvl1pPr marL="0" indent="0">
              <a:buNone/>
              <a:defRPr sz="2400" b="1">
                <a:solidFill>
                  <a:srgbClr val="84B135"/>
                </a:solidFill>
              </a:defRPr>
            </a:lvl1pPr>
            <a:lvl2pPr marL="396875" indent="-342900">
              <a:buFont typeface="Arial" panose="020B0604020202020204" pitchFamily="34" charset="0"/>
              <a:buChar char="•"/>
              <a:tabLst>
                <a:tab pos="341313" algn="l"/>
              </a:tabLst>
              <a:defRPr/>
            </a:lvl2pPr>
            <a:lvl3pPr marL="573088" indent="-228600">
              <a:defRPr/>
            </a:lvl3pPr>
            <a:lvl4pPr marL="858838" indent="-117475">
              <a:defRPr/>
            </a:lvl4pPr>
            <a:lvl5pPr marL="1090613" indent="-117475">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15" name="Marcador de contenido 2">
            <a:extLst>
              <a:ext uri="{FF2B5EF4-FFF2-40B4-BE49-F238E27FC236}">
                <a16:creationId xmlns:a16="http://schemas.microsoft.com/office/drawing/2014/main" id="{FD146EB7-9615-46BF-8345-C6265E79106C}"/>
              </a:ext>
            </a:extLst>
          </p:cNvPr>
          <p:cNvSpPr>
            <a:spLocks noGrp="1"/>
          </p:cNvSpPr>
          <p:nvPr>
            <p:ph idx="15" hasCustomPrompt="1"/>
          </p:nvPr>
        </p:nvSpPr>
        <p:spPr>
          <a:xfrm>
            <a:off x="6096000" y="1364512"/>
            <a:ext cx="5642638" cy="4351338"/>
          </a:xfrm>
        </p:spPr>
        <p:txBody>
          <a:bodyPr/>
          <a:lstStyle>
            <a:lvl1pPr marL="0" indent="0">
              <a:buNone/>
              <a:defRPr sz="2400" b="1">
                <a:solidFill>
                  <a:srgbClr val="84B135"/>
                </a:solidFill>
              </a:defRPr>
            </a:lvl1pPr>
            <a:lvl2pPr marL="396875" indent="-342900">
              <a:buFont typeface="Arial" panose="020B0604020202020204" pitchFamily="34" charset="0"/>
              <a:buChar char="•"/>
              <a:tabLst>
                <a:tab pos="341313" algn="l"/>
              </a:tabLst>
              <a:defRPr/>
            </a:lvl2pPr>
            <a:lvl3pPr marL="573088" indent="-228600">
              <a:defRPr/>
            </a:lvl3pPr>
            <a:lvl4pPr marL="858838" indent="-117475">
              <a:defRPr/>
            </a:lvl4pPr>
            <a:lvl5pPr marL="1090613" indent="-117475">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Tree>
    <p:extLst>
      <p:ext uri="{BB962C8B-B14F-4D97-AF65-F5344CB8AC3E}">
        <p14:creationId xmlns:p14="http://schemas.microsoft.com/office/powerpoint/2010/main" val="979029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Dos objetos">
    <p:spTree>
      <p:nvGrpSpPr>
        <p:cNvPr id="1" name=""/>
        <p:cNvGrpSpPr/>
        <p:nvPr/>
      </p:nvGrpSpPr>
      <p:grpSpPr>
        <a:xfrm>
          <a:off x="0" y="0"/>
          <a:ext cx="0" cy="0"/>
          <a:chOff x="0" y="0"/>
          <a:chExt cx="0" cy="0"/>
        </a:xfrm>
      </p:grpSpPr>
      <p:sp>
        <p:nvSpPr>
          <p:cNvPr id="5" name="Marcador de fecha 4"/>
          <p:cNvSpPr>
            <a:spLocks noGrp="1"/>
          </p:cNvSpPr>
          <p:nvPr>
            <p:ph type="dt" sz="half" idx="10"/>
          </p:nvPr>
        </p:nvSpPr>
        <p:spPr>
          <a:xfrm>
            <a:off x="369707" y="6356350"/>
            <a:ext cx="2743200" cy="365125"/>
          </a:xfrm>
        </p:spPr>
        <p:txBody>
          <a:bodyPr/>
          <a:lstStyle/>
          <a:p>
            <a:fld id="{40771E8B-6CA5-40B2-8038-0E112F3DAC1C}" type="datetimeFigureOut">
              <a:rPr lang="es-ES" smtClean="0"/>
              <a:t>21/04/2022</a:t>
            </a:fld>
            <a:endParaRPr lang="es-ES"/>
          </a:p>
        </p:txBody>
      </p:sp>
      <p:sp>
        <p:nvSpPr>
          <p:cNvPr id="6" name="Marcador de pie de página 5"/>
          <p:cNvSpPr>
            <a:spLocks noGrp="1"/>
          </p:cNvSpPr>
          <p:nvPr>
            <p:ph type="ftr" sz="quarter" idx="11"/>
          </p:nvPr>
        </p:nvSpPr>
        <p:spPr/>
        <p:txBody>
          <a:bodyPr/>
          <a:lstStyle/>
          <a:p>
            <a:endParaRPr lang="es-ES"/>
          </a:p>
        </p:txBody>
      </p:sp>
      <p:sp>
        <p:nvSpPr>
          <p:cNvPr id="8" name="Rectangle 7">
            <a:extLst>
              <a:ext uri="{FF2B5EF4-FFF2-40B4-BE49-F238E27FC236}">
                <a16:creationId xmlns:a16="http://schemas.microsoft.com/office/drawing/2014/main" id="{F45E18C6-81F0-48EC-A918-B53F3C0EA5B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Marcador de número de diapositiva 6"/>
          <p:cNvSpPr>
            <a:spLocks noGrp="1"/>
          </p:cNvSpPr>
          <p:nvPr>
            <p:ph type="sldNum" sz="quarter" idx="12"/>
          </p:nvPr>
        </p:nvSpPr>
        <p:spPr>
          <a:xfrm>
            <a:off x="11485418" y="42220"/>
            <a:ext cx="644236" cy="365125"/>
          </a:xfrm>
        </p:spPr>
        <p:txBody>
          <a:bodyPr/>
          <a:lstStyle/>
          <a:p>
            <a:fld id="{0F1556C4-DFC3-4611-A7CC-780699185E26}" type="slidenum">
              <a:rPr lang="es-ES" smtClean="0"/>
              <a:t>‹#›</a:t>
            </a:fld>
            <a:endParaRPr lang="es-ES"/>
          </a:p>
        </p:txBody>
      </p:sp>
      <p:pic>
        <p:nvPicPr>
          <p:cNvPr id="9" name="Picture 8" descr="Logo, company name&#10;&#10;Description automatically generated">
            <a:extLst>
              <a:ext uri="{FF2B5EF4-FFF2-40B4-BE49-F238E27FC236}">
                <a16:creationId xmlns:a16="http://schemas.microsoft.com/office/drawing/2014/main" id="{AD9AA61A-02E0-4212-A155-D751688207D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0" name="Título 1">
            <a:extLst>
              <a:ext uri="{FF2B5EF4-FFF2-40B4-BE49-F238E27FC236}">
                <a16:creationId xmlns:a16="http://schemas.microsoft.com/office/drawing/2014/main" id="{01FCFAB9-4651-4739-A91B-E4F726DF8D85}"/>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1" name="Marcador de contenido 2">
            <a:extLst>
              <a:ext uri="{FF2B5EF4-FFF2-40B4-BE49-F238E27FC236}">
                <a16:creationId xmlns:a16="http://schemas.microsoft.com/office/drawing/2014/main" id="{D2D16449-95CA-4C77-BAE2-6B1C854519C8}"/>
              </a:ext>
            </a:extLst>
          </p:cNvPr>
          <p:cNvSpPr>
            <a:spLocks noGrp="1"/>
          </p:cNvSpPr>
          <p:nvPr>
            <p:ph sz="half" idx="13" hasCustomPrompt="1"/>
          </p:nvPr>
        </p:nvSpPr>
        <p:spPr>
          <a:xfrm>
            <a:off x="372531" y="4285561"/>
            <a:ext cx="11345590" cy="2212221"/>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12" name="Content Placeholder 13">
            <a:extLst>
              <a:ext uri="{FF2B5EF4-FFF2-40B4-BE49-F238E27FC236}">
                <a16:creationId xmlns:a16="http://schemas.microsoft.com/office/drawing/2014/main" id="{AD8BA242-4618-44CC-9F5C-25C693F52AEB}"/>
              </a:ext>
            </a:extLst>
          </p:cNvPr>
          <p:cNvSpPr>
            <a:spLocks noGrp="1"/>
          </p:cNvSpPr>
          <p:nvPr>
            <p:ph sz="quarter" idx="14"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pic>
        <p:nvPicPr>
          <p:cNvPr id="13" name="Picture 2" descr="Edutek.org.gt - Photos | Facebook">
            <a:extLst>
              <a:ext uri="{FF2B5EF4-FFF2-40B4-BE49-F238E27FC236}">
                <a16:creationId xmlns:a16="http://schemas.microsoft.com/office/drawing/2014/main" id="{9787594C-B2CC-49D2-915C-52442DA67BF2}"/>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99159" y="-1136"/>
            <a:ext cx="1037923" cy="1037923"/>
          </a:xfrm>
          <a:prstGeom prst="rect">
            <a:avLst/>
          </a:prstGeom>
          <a:noFill/>
          <a:extLst>
            <a:ext uri="{909E8E84-426E-40DD-AFC4-6F175D3DCCD1}">
              <a14:hiddenFill xmlns:a14="http://schemas.microsoft.com/office/drawing/2010/main">
                <a:solidFill>
                  <a:srgbClr val="FFFFFF"/>
                </a:solidFill>
              </a14:hiddenFill>
            </a:ext>
          </a:extLst>
        </p:spPr>
      </p:pic>
      <p:sp>
        <p:nvSpPr>
          <p:cNvPr id="14" name="Marcador de contenido 2">
            <a:extLst>
              <a:ext uri="{FF2B5EF4-FFF2-40B4-BE49-F238E27FC236}">
                <a16:creationId xmlns:a16="http://schemas.microsoft.com/office/drawing/2014/main" id="{1798471B-59E3-4F18-9796-BFE2961AC6DB}"/>
              </a:ext>
            </a:extLst>
          </p:cNvPr>
          <p:cNvSpPr>
            <a:spLocks noGrp="1"/>
          </p:cNvSpPr>
          <p:nvPr>
            <p:ph idx="1" hasCustomPrompt="1"/>
          </p:nvPr>
        </p:nvSpPr>
        <p:spPr>
          <a:xfrm>
            <a:off x="453364" y="1366220"/>
            <a:ext cx="11285272" cy="2695648"/>
          </a:xfrm>
        </p:spPr>
        <p:txBody>
          <a:bodyPr/>
          <a:lstStyle>
            <a:lvl1pPr marL="0" indent="0">
              <a:buNone/>
              <a:defRPr sz="2400" b="1">
                <a:solidFill>
                  <a:srgbClr val="84B135"/>
                </a:solidFill>
              </a:defRPr>
            </a:lvl1pPr>
            <a:lvl2pPr marL="396875" indent="-342900">
              <a:buFont typeface="Arial" panose="020B0604020202020204" pitchFamily="34" charset="0"/>
              <a:buChar char="•"/>
              <a:tabLst>
                <a:tab pos="341313" algn="l"/>
              </a:tabLst>
              <a:defRPr/>
            </a:lvl2pPr>
            <a:lvl3pPr marL="573088" indent="-228600">
              <a:defRPr/>
            </a:lvl3pPr>
            <a:lvl4pPr marL="858838" indent="-117475">
              <a:defRPr/>
            </a:lvl4pPr>
            <a:lvl5pPr marL="1090613" indent="-117475">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Tree>
    <p:extLst>
      <p:ext uri="{BB962C8B-B14F-4D97-AF65-F5344CB8AC3E}">
        <p14:creationId xmlns:p14="http://schemas.microsoft.com/office/powerpoint/2010/main" val="4079411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Dos objetos">
    <p:spTree>
      <p:nvGrpSpPr>
        <p:cNvPr id="1" name=""/>
        <p:cNvGrpSpPr/>
        <p:nvPr/>
      </p:nvGrpSpPr>
      <p:grpSpPr>
        <a:xfrm>
          <a:off x="0" y="0"/>
          <a:ext cx="0" cy="0"/>
          <a:chOff x="0" y="0"/>
          <a:chExt cx="0" cy="0"/>
        </a:xfrm>
      </p:grpSpPr>
      <p:sp>
        <p:nvSpPr>
          <p:cNvPr id="3" name="Marcador de contenido 2"/>
          <p:cNvSpPr>
            <a:spLocks noGrp="1"/>
          </p:cNvSpPr>
          <p:nvPr>
            <p:ph sz="half" idx="1" hasCustomPrompt="1"/>
          </p:nvPr>
        </p:nvSpPr>
        <p:spPr>
          <a:xfrm>
            <a:off x="293511" y="1465084"/>
            <a:ext cx="3745089"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Primer Nivel</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40771E8B-6CA5-40B2-8038-0E112F3DAC1C}" type="datetimeFigureOut">
              <a:rPr lang="es-ES" smtClean="0"/>
              <a:t>21/04/2022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a:t>
            </a:fld>
            <a:endParaRPr lang="es-ES"/>
          </a:p>
        </p:txBody>
      </p:sp>
      <p:sp>
        <p:nvSpPr>
          <p:cNvPr id="8" name="Rectangle 7">
            <a:extLst>
              <a:ext uri="{FF2B5EF4-FFF2-40B4-BE49-F238E27FC236}">
                <a16:creationId xmlns:a16="http://schemas.microsoft.com/office/drawing/2014/main" id="{F45E18C6-81F0-48EC-A918-B53F3C0EA5B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Logo, company name&#10;&#10;Description automatically generated">
            <a:extLst>
              <a:ext uri="{FF2B5EF4-FFF2-40B4-BE49-F238E27FC236}">
                <a16:creationId xmlns:a16="http://schemas.microsoft.com/office/drawing/2014/main" id="{AD9AA61A-02E0-4212-A155-D751688207D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0" name="Título 1">
            <a:extLst>
              <a:ext uri="{FF2B5EF4-FFF2-40B4-BE49-F238E27FC236}">
                <a16:creationId xmlns:a16="http://schemas.microsoft.com/office/drawing/2014/main" id="{01FCFAB9-4651-4739-A91B-E4F726DF8D85}"/>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2" name="Content Placeholder 13">
            <a:extLst>
              <a:ext uri="{FF2B5EF4-FFF2-40B4-BE49-F238E27FC236}">
                <a16:creationId xmlns:a16="http://schemas.microsoft.com/office/drawing/2014/main" id="{AD8BA242-4618-44CC-9F5C-25C693F52AEB}"/>
              </a:ext>
            </a:extLst>
          </p:cNvPr>
          <p:cNvSpPr>
            <a:spLocks noGrp="1"/>
          </p:cNvSpPr>
          <p:nvPr>
            <p:ph sz="quarter" idx="14"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sp>
        <p:nvSpPr>
          <p:cNvPr id="13" name="Marcador de contenido 2">
            <a:extLst>
              <a:ext uri="{FF2B5EF4-FFF2-40B4-BE49-F238E27FC236}">
                <a16:creationId xmlns:a16="http://schemas.microsoft.com/office/drawing/2014/main" id="{90BD455C-2C26-4C27-98AE-D3D6BA2774DE}"/>
              </a:ext>
            </a:extLst>
          </p:cNvPr>
          <p:cNvSpPr>
            <a:spLocks noGrp="1"/>
          </p:cNvSpPr>
          <p:nvPr>
            <p:ph sz="half" idx="15" hasCustomPrompt="1"/>
          </p:nvPr>
        </p:nvSpPr>
        <p:spPr>
          <a:xfrm>
            <a:off x="4270022" y="1451148"/>
            <a:ext cx="3745089"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Primer Nivel</a:t>
            </a:r>
          </a:p>
          <a:p>
            <a:pPr lvl="1"/>
            <a:r>
              <a:rPr lang="es-ES"/>
              <a:t>Segundo nivel</a:t>
            </a:r>
          </a:p>
          <a:p>
            <a:pPr lvl="2"/>
            <a:r>
              <a:rPr lang="es-ES"/>
              <a:t>Tercer nivel</a:t>
            </a:r>
          </a:p>
          <a:p>
            <a:pPr lvl="3"/>
            <a:r>
              <a:rPr lang="es-ES"/>
              <a:t>Cuarto nivel</a:t>
            </a:r>
          </a:p>
          <a:p>
            <a:pPr lvl="4"/>
            <a:r>
              <a:rPr lang="es-ES"/>
              <a:t>Quinto nivel</a:t>
            </a:r>
          </a:p>
        </p:txBody>
      </p:sp>
      <p:sp>
        <p:nvSpPr>
          <p:cNvPr id="14" name="Marcador de contenido 2">
            <a:extLst>
              <a:ext uri="{FF2B5EF4-FFF2-40B4-BE49-F238E27FC236}">
                <a16:creationId xmlns:a16="http://schemas.microsoft.com/office/drawing/2014/main" id="{D813BB56-B223-4BE7-B016-6F6C58A97065}"/>
              </a:ext>
            </a:extLst>
          </p:cNvPr>
          <p:cNvSpPr>
            <a:spLocks noGrp="1"/>
          </p:cNvSpPr>
          <p:nvPr>
            <p:ph sz="half" idx="16" hasCustomPrompt="1"/>
          </p:nvPr>
        </p:nvSpPr>
        <p:spPr>
          <a:xfrm>
            <a:off x="8246534" y="1449384"/>
            <a:ext cx="3745089"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Primer Nivel</a:t>
            </a:r>
          </a:p>
          <a:p>
            <a:pPr lvl="1"/>
            <a:r>
              <a:rPr lang="es-ES"/>
              <a:t>Segundo nivel</a:t>
            </a:r>
          </a:p>
          <a:p>
            <a:pPr lvl="2"/>
            <a:r>
              <a:rPr lang="es-ES"/>
              <a:t>Tercer nivel</a:t>
            </a:r>
          </a:p>
          <a:p>
            <a:pPr lvl="3"/>
            <a:r>
              <a:rPr lang="es-ES"/>
              <a:t>Cuarto nivel</a:t>
            </a:r>
          </a:p>
          <a:p>
            <a:pPr lvl="4"/>
            <a:r>
              <a:rPr lang="es-ES"/>
              <a:t>Quinto nivel</a:t>
            </a:r>
          </a:p>
        </p:txBody>
      </p:sp>
      <p:pic>
        <p:nvPicPr>
          <p:cNvPr id="15" name="Picture 2" descr="Edutek.org.gt - Photos | Facebook">
            <a:extLst>
              <a:ext uri="{FF2B5EF4-FFF2-40B4-BE49-F238E27FC236}">
                <a16:creationId xmlns:a16="http://schemas.microsoft.com/office/drawing/2014/main" id="{531444AC-C3AC-45B5-9749-0CA715F1C037}"/>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38053" y="-23812"/>
            <a:ext cx="1053946" cy="1053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3072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96875" y="1349376"/>
            <a:ext cx="5157787" cy="823912"/>
          </a:xfrm>
        </p:spPr>
        <p:txBody>
          <a:bodyPr anchor="b"/>
          <a:lstStyle>
            <a:lvl1pPr marL="0" indent="0">
              <a:buNone/>
              <a:defRPr sz="2400" b="1">
                <a:solidFill>
                  <a:srgbClr val="84B13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396875" y="2176462"/>
            <a:ext cx="5157787" cy="3684588"/>
          </a:xfrm>
        </p:spPr>
        <p:txBody>
          <a:bodyPr/>
          <a:lstStyle>
            <a:lvl1pPr>
              <a:defRPr sz="2400"/>
            </a:lvl1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386512" y="1349376"/>
            <a:ext cx="5183188" cy="823912"/>
          </a:xfrm>
        </p:spPr>
        <p:txBody>
          <a:bodyPr anchor="b"/>
          <a:lstStyle>
            <a:lvl1pPr marL="0" indent="0">
              <a:buNone/>
              <a:defRPr sz="2400" b="1">
                <a:solidFill>
                  <a:srgbClr val="84B13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386512" y="2203448"/>
            <a:ext cx="5183188" cy="3684588"/>
          </a:xfrm>
        </p:spPr>
        <p:txBody>
          <a:bodyPr/>
          <a:lstStyle>
            <a:lvl1pPr>
              <a:defRPr sz="2400"/>
            </a:lvl1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40771E8B-6CA5-40B2-8038-0E112F3DAC1C}" type="datetimeFigureOut">
              <a:rPr lang="es-ES" smtClean="0"/>
              <a:t>21/04/2022</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0F1556C4-DFC3-4611-A7CC-780699185E26}" type="slidenum">
              <a:rPr lang="es-ES" smtClean="0"/>
              <a:t>‹#›</a:t>
            </a:fld>
            <a:endParaRPr lang="es-ES"/>
          </a:p>
        </p:txBody>
      </p:sp>
      <p:sp>
        <p:nvSpPr>
          <p:cNvPr id="10" name="Rectangle 9">
            <a:extLst>
              <a:ext uri="{FF2B5EF4-FFF2-40B4-BE49-F238E27FC236}">
                <a16:creationId xmlns:a16="http://schemas.microsoft.com/office/drawing/2014/main" id="{FE291951-DB56-4D1B-9F46-FC87304FBD1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Logo, company name&#10;&#10;Description automatically generated">
            <a:extLst>
              <a:ext uri="{FF2B5EF4-FFF2-40B4-BE49-F238E27FC236}">
                <a16:creationId xmlns:a16="http://schemas.microsoft.com/office/drawing/2014/main" id="{12814E8A-5241-4090-AE8B-61C4562A75C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2" name="Título 1">
            <a:extLst>
              <a:ext uri="{FF2B5EF4-FFF2-40B4-BE49-F238E27FC236}">
                <a16:creationId xmlns:a16="http://schemas.microsoft.com/office/drawing/2014/main" id="{5DAAFEA9-81D1-41EC-A873-AA76108968D8}"/>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3" name="Content Placeholder 13">
            <a:extLst>
              <a:ext uri="{FF2B5EF4-FFF2-40B4-BE49-F238E27FC236}">
                <a16:creationId xmlns:a16="http://schemas.microsoft.com/office/drawing/2014/main" id="{CD922332-D4D6-45CA-AB7B-86F796C031DE}"/>
              </a:ext>
            </a:extLst>
          </p:cNvPr>
          <p:cNvSpPr>
            <a:spLocks noGrp="1"/>
          </p:cNvSpPr>
          <p:nvPr>
            <p:ph sz="quarter" idx="13"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pic>
        <p:nvPicPr>
          <p:cNvPr id="14" name="Picture 2" descr="Edutek.org.gt - Photos | Facebook">
            <a:extLst>
              <a:ext uri="{FF2B5EF4-FFF2-40B4-BE49-F238E27FC236}">
                <a16:creationId xmlns:a16="http://schemas.microsoft.com/office/drawing/2014/main" id="{836380F8-0550-4CDC-A2C6-66BCB6229576}"/>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41077" y="-1"/>
            <a:ext cx="1050923" cy="1050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23942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771E8B-6CA5-40B2-8038-0E112F3DAC1C}" type="datetimeFigureOut">
              <a:rPr lang="es-ES" smtClean="0"/>
              <a:t>21/04/2022</a:t>
            </a:fld>
            <a:endParaRPr lang="es-E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1556C4-DFC3-4611-A7CC-780699185E26}" type="slidenum">
              <a:rPr lang="es-ES" smtClean="0"/>
              <a:t>‹#›</a:t>
            </a:fld>
            <a:endParaRPr lang="es-ES"/>
          </a:p>
        </p:txBody>
      </p:sp>
    </p:spTree>
    <p:extLst>
      <p:ext uri="{BB962C8B-B14F-4D97-AF65-F5344CB8AC3E}">
        <p14:creationId xmlns:p14="http://schemas.microsoft.com/office/powerpoint/2010/main" val="2933118997"/>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51" r:id="rId3"/>
    <p:sldLayoutId id="2147483663" r:id="rId4"/>
    <p:sldLayoutId id="2147483650" r:id="rId5"/>
    <p:sldLayoutId id="2147483652" r:id="rId6"/>
    <p:sldLayoutId id="2147483661" r:id="rId7"/>
    <p:sldLayoutId id="2147483660" r:id="rId8"/>
    <p:sldLayoutId id="2147483653" r:id="rId9"/>
    <p:sldLayoutId id="2147483654" r:id="rId10"/>
    <p:sldLayoutId id="2147483655" r:id="rId11"/>
    <p:sldLayoutId id="2147483665" r:id="rId12"/>
    <p:sldLayoutId id="2147483664" r:id="rId13"/>
    <p:sldLayoutId id="2147483656" r:id="rId14"/>
    <p:sldLayoutId id="2147483657" r:id="rId15"/>
    <p:sldLayoutId id="2147483658" r:id="rId16"/>
    <p:sldLayoutId id="2147483659"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6.xml"/><Relationship Id="rId1" Type="http://schemas.openxmlformats.org/officeDocument/2006/relationships/slideLayout" Target="../slideLayouts/slideLayout5.xml"/><Relationship Id="rId4" Type="http://schemas.openxmlformats.org/officeDocument/2006/relationships/image" Target="../media/image44.png"/></Relationships>
</file>

<file path=ppt/slides/_rels/slide3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9.xml"/><Relationship Id="rId1" Type="http://schemas.openxmlformats.org/officeDocument/2006/relationships/slideLayout" Target="../slideLayouts/slideLayout5.xml"/><Relationship Id="rId4" Type="http://schemas.openxmlformats.org/officeDocument/2006/relationships/image" Target="../media/image5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5.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58.xml"/><Relationship Id="rId1" Type="http://schemas.openxmlformats.org/officeDocument/2006/relationships/slideLayout" Target="../slideLayouts/slideLayout5.xml"/><Relationship Id="rId4" Type="http://schemas.openxmlformats.org/officeDocument/2006/relationships/image" Target="../media/image62.png"/></Relationships>
</file>

<file path=ppt/slides/_rels/slide5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63.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65.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55126-CA93-42B0-B47E-6506F2612BD0}"/>
              </a:ext>
            </a:extLst>
          </p:cNvPr>
          <p:cNvSpPr>
            <a:spLocks noGrp="1"/>
          </p:cNvSpPr>
          <p:nvPr>
            <p:ph type="ctrTitle"/>
          </p:nvPr>
        </p:nvSpPr>
        <p:spPr/>
        <p:txBody>
          <a:bodyPr/>
          <a:lstStyle/>
          <a:p>
            <a:r>
              <a:rPr lang="es-GT" dirty="0">
                <a:cs typeface="Calibri"/>
              </a:rPr>
              <a:t>Clase de Servicio </a:t>
            </a:r>
            <a:br>
              <a:rPr lang="es-GT" dirty="0">
                <a:cs typeface="Calibri"/>
              </a:rPr>
            </a:br>
            <a:r>
              <a:rPr lang="es-GT" dirty="0">
                <a:cs typeface="Calibri"/>
              </a:rPr>
              <a:t>(</a:t>
            </a:r>
            <a:r>
              <a:rPr lang="es-GT" dirty="0" err="1">
                <a:cs typeface="Calibri"/>
              </a:rPr>
              <a:t>Class</a:t>
            </a:r>
            <a:r>
              <a:rPr lang="es-GT" dirty="0">
                <a:cs typeface="Calibri"/>
              </a:rPr>
              <a:t> </a:t>
            </a:r>
            <a:r>
              <a:rPr lang="es-GT" dirty="0" err="1">
                <a:cs typeface="Calibri"/>
              </a:rPr>
              <a:t>of</a:t>
            </a:r>
            <a:r>
              <a:rPr lang="es-GT" dirty="0">
                <a:cs typeface="Calibri"/>
              </a:rPr>
              <a:t> Service)</a:t>
            </a:r>
            <a:endParaRPr lang="en-US" dirty="0"/>
          </a:p>
        </p:txBody>
      </p:sp>
    </p:spTree>
    <p:extLst>
      <p:ext uri="{BB962C8B-B14F-4D97-AF65-F5344CB8AC3E}">
        <p14:creationId xmlns:p14="http://schemas.microsoft.com/office/powerpoint/2010/main" val="3714962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err="1"/>
              <a:t>CoS</a:t>
            </a:r>
            <a:r>
              <a:rPr lang="es-ES" dirty="0"/>
              <a:t> a través de la red</a:t>
            </a:r>
          </a:p>
          <a:p>
            <a:pPr lvl="1"/>
            <a:r>
              <a:rPr lang="es-ES" sz="2000" dirty="0"/>
              <a:t>Cada dispositivo examina los paquetes para determinar la configuración de COS</a:t>
            </a:r>
          </a:p>
          <a:p>
            <a:pPr lvl="2"/>
            <a:r>
              <a:rPr lang="es-ES" dirty="0"/>
              <a:t>Examina el paquete y determina el grupo apropiado</a:t>
            </a:r>
          </a:p>
        </p:txBody>
      </p:sp>
      <p:pic>
        <p:nvPicPr>
          <p:cNvPr id="5" name="Picture 4">
            <a:extLst>
              <a:ext uri="{FF2B5EF4-FFF2-40B4-BE49-F238E27FC236}">
                <a16:creationId xmlns:a16="http://schemas.microsoft.com/office/drawing/2014/main" id="{A6C808F6-CF1B-435E-9ED4-B9F0397AF3E0}"/>
              </a:ext>
            </a:extLst>
          </p:cNvPr>
          <p:cNvPicPr>
            <a:picLocks noChangeAspect="1"/>
          </p:cNvPicPr>
          <p:nvPr/>
        </p:nvPicPr>
        <p:blipFill>
          <a:blip r:embed="rId3"/>
          <a:stretch>
            <a:fillRect/>
          </a:stretch>
        </p:blipFill>
        <p:spPr>
          <a:xfrm>
            <a:off x="758100" y="3941763"/>
            <a:ext cx="10675800" cy="2654123"/>
          </a:xfrm>
          <a:prstGeom prst="rect">
            <a:avLst/>
          </a:prstGeom>
        </p:spPr>
      </p:pic>
      <p:sp>
        <p:nvSpPr>
          <p:cNvPr id="9" name="TextBox 8">
            <a:extLst>
              <a:ext uri="{FF2B5EF4-FFF2-40B4-BE49-F238E27FC236}">
                <a16:creationId xmlns:a16="http://schemas.microsoft.com/office/drawing/2014/main" id="{B3B44F95-F98C-471E-A445-69DA5F67D98E}"/>
              </a:ext>
            </a:extLst>
          </p:cNvPr>
          <p:cNvSpPr txBox="1"/>
          <p:nvPr/>
        </p:nvSpPr>
        <p:spPr>
          <a:xfrm>
            <a:off x="758100" y="2967335"/>
            <a:ext cx="10675800" cy="461665"/>
          </a:xfrm>
          <a:prstGeom prst="rect">
            <a:avLst/>
          </a:prstGeom>
          <a:solidFill>
            <a:srgbClr val="0097A4"/>
          </a:solidFill>
        </p:spPr>
        <p:txBody>
          <a:bodyPr wrap="square">
            <a:spAutoFit/>
          </a:bodyPr>
          <a:lstStyle/>
          <a:p>
            <a:r>
              <a:rPr lang="es-ES" sz="2400" dirty="0">
                <a:solidFill>
                  <a:schemeClr val="bg1"/>
                </a:solidFill>
                <a:cs typeface="Calibri"/>
              </a:rPr>
              <a:t>L</a:t>
            </a:r>
            <a:r>
              <a:rPr lang="es-ES" sz="2400">
                <a:solidFill>
                  <a:schemeClr val="bg1"/>
                </a:solidFill>
                <a:cs typeface="Calibri"/>
              </a:rPr>
              <a:t>os </a:t>
            </a:r>
            <a:r>
              <a:rPr lang="es-ES" sz="2400" dirty="0">
                <a:solidFill>
                  <a:schemeClr val="bg1"/>
                </a:solidFill>
                <a:cs typeface="Calibri"/>
              </a:rPr>
              <a:t>dispositivos deben tratar el tráfico de forma coherente en toda la red.</a:t>
            </a:r>
            <a:endParaRPr lang="en-US" sz="2400" dirty="0">
              <a:solidFill>
                <a:schemeClr val="bg1"/>
              </a:solidFill>
            </a:endParaRPr>
          </a:p>
        </p:txBody>
      </p:sp>
    </p:spTree>
    <p:extLst>
      <p:ext uri="{BB962C8B-B14F-4D97-AF65-F5344CB8AC3E}">
        <p14:creationId xmlns:p14="http://schemas.microsoft.com/office/powerpoint/2010/main" val="8556888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Descripción General del Procesamiento de </a:t>
            </a:r>
            <a:r>
              <a:rPr lang="es-ES" dirty="0" err="1"/>
              <a:t>CoS</a:t>
            </a:r>
            <a:endParaRPr lang="es-ES" dirty="0"/>
          </a:p>
        </p:txBody>
      </p:sp>
      <p:pic>
        <p:nvPicPr>
          <p:cNvPr id="4" name="Picture 3">
            <a:extLst>
              <a:ext uri="{FF2B5EF4-FFF2-40B4-BE49-F238E27FC236}">
                <a16:creationId xmlns:a16="http://schemas.microsoft.com/office/drawing/2014/main" id="{B928C68F-B47C-472A-80B1-045D98DF18D8}"/>
              </a:ext>
            </a:extLst>
          </p:cNvPr>
          <p:cNvPicPr>
            <a:picLocks noChangeAspect="1"/>
          </p:cNvPicPr>
          <p:nvPr/>
        </p:nvPicPr>
        <p:blipFill>
          <a:blip r:embed="rId3"/>
          <a:stretch>
            <a:fillRect/>
          </a:stretch>
        </p:blipFill>
        <p:spPr>
          <a:xfrm>
            <a:off x="1336554" y="2097830"/>
            <a:ext cx="9518891" cy="4405980"/>
          </a:xfrm>
          <a:prstGeom prst="rect">
            <a:avLst/>
          </a:prstGeom>
        </p:spPr>
      </p:pic>
    </p:spTree>
    <p:extLst>
      <p:ext uri="{BB962C8B-B14F-4D97-AF65-F5344CB8AC3E}">
        <p14:creationId xmlns:p14="http://schemas.microsoft.com/office/powerpoint/2010/main" val="499657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Descripción General del Procesamiento de </a:t>
            </a:r>
            <a:r>
              <a:rPr lang="es-ES" dirty="0" err="1"/>
              <a:t>CoS</a:t>
            </a:r>
            <a:endParaRPr lang="es-ES" dirty="0"/>
          </a:p>
        </p:txBody>
      </p:sp>
      <p:pic>
        <p:nvPicPr>
          <p:cNvPr id="4" name="Picture 3">
            <a:extLst>
              <a:ext uri="{FF2B5EF4-FFF2-40B4-BE49-F238E27FC236}">
                <a16:creationId xmlns:a16="http://schemas.microsoft.com/office/drawing/2014/main" id="{B928C68F-B47C-472A-80B1-045D98DF18D8}"/>
              </a:ext>
            </a:extLst>
          </p:cNvPr>
          <p:cNvPicPr>
            <a:picLocks noChangeAspect="1"/>
          </p:cNvPicPr>
          <p:nvPr/>
        </p:nvPicPr>
        <p:blipFill>
          <a:blip r:embed="rId3"/>
          <a:stretch>
            <a:fillRect/>
          </a:stretch>
        </p:blipFill>
        <p:spPr>
          <a:xfrm>
            <a:off x="1336554" y="2097830"/>
            <a:ext cx="9518891" cy="4405980"/>
          </a:xfrm>
          <a:prstGeom prst="rect">
            <a:avLst/>
          </a:prstGeom>
        </p:spPr>
      </p:pic>
      <p:pic>
        <p:nvPicPr>
          <p:cNvPr id="5" name="Picture 4">
            <a:extLst>
              <a:ext uri="{FF2B5EF4-FFF2-40B4-BE49-F238E27FC236}">
                <a16:creationId xmlns:a16="http://schemas.microsoft.com/office/drawing/2014/main" id="{110FB576-5994-49B8-A3AE-2CD1B049D0DF}"/>
              </a:ext>
            </a:extLst>
          </p:cNvPr>
          <p:cNvPicPr>
            <a:picLocks noChangeAspect="1"/>
          </p:cNvPicPr>
          <p:nvPr/>
        </p:nvPicPr>
        <p:blipFill>
          <a:blip r:embed="rId4"/>
          <a:stretch>
            <a:fillRect/>
          </a:stretch>
        </p:blipFill>
        <p:spPr>
          <a:xfrm>
            <a:off x="1336554" y="2097830"/>
            <a:ext cx="9289882" cy="4324317"/>
          </a:xfrm>
          <a:prstGeom prst="rect">
            <a:avLst/>
          </a:prstGeom>
        </p:spPr>
      </p:pic>
    </p:spTree>
    <p:extLst>
      <p:ext uri="{BB962C8B-B14F-4D97-AF65-F5344CB8AC3E}">
        <p14:creationId xmlns:p14="http://schemas.microsoft.com/office/powerpoint/2010/main" val="1817994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Descripción General del Procesamiento de </a:t>
            </a:r>
            <a:r>
              <a:rPr lang="es-ES" dirty="0" err="1"/>
              <a:t>CoS</a:t>
            </a:r>
            <a:endParaRPr lang="es-ES" dirty="0"/>
          </a:p>
        </p:txBody>
      </p:sp>
      <p:pic>
        <p:nvPicPr>
          <p:cNvPr id="5" name="Picture 4">
            <a:extLst>
              <a:ext uri="{FF2B5EF4-FFF2-40B4-BE49-F238E27FC236}">
                <a16:creationId xmlns:a16="http://schemas.microsoft.com/office/drawing/2014/main" id="{110FB576-5994-49B8-A3AE-2CD1B049D0DF}"/>
              </a:ext>
            </a:extLst>
          </p:cNvPr>
          <p:cNvPicPr>
            <a:picLocks noChangeAspect="1"/>
          </p:cNvPicPr>
          <p:nvPr/>
        </p:nvPicPr>
        <p:blipFill>
          <a:blip r:embed="rId3"/>
          <a:stretch>
            <a:fillRect/>
          </a:stretch>
        </p:blipFill>
        <p:spPr>
          <a:xfrm>
            <a:off x="1336554" y="2097830"/>
            <a:ext cx="9289882" cy="4324317"/>
          </a:xfrm>
          <a:prstGeom prst="rect">
            <a:avLst/>
          </a:prstGeom>
        </p:spPr>
      </p:pic>
      <p:pic>
        <p:nvPicPr>
          <p:cNvPr id="8" name="Picture 7">
            <a:extLst>
              <a:ext uri="{FF2B5EF4-FFF2-40B4-BE49-F238E27FC236}">
                <a16:creationId xmlns:a16="http://schemas.microsoft.com/office/drawing/2014/main" id="{49283412-494C-42D2-949D-12CD82355224}"/>
              </a:ext>
            </a:extLst>
          </p:cNvPr>
          <p:cNvPicPr>
            <a:picLocks noChangeAspect="1"/>
          </p:cNvPicPr>
          <p:nvPr/>
        </p:nvPicPr>
        <p:blipFill>
          <a:blip r:embed="rId4"/>
          <a:stretch>
            <a:fillRect/>
          </a:stretch>
        </p:blipFill>
        <p:spPr>
          <a:xfrm>
            <a:off x="1336554" y="1955365"/>
            <a:ext cx="9414573" cy="4880410"/>
          </a:xfrm>
          <a:prstGeom prst="rect">
            <a:avLst/>
          </a:prstGeom>
        </p:spPr>
      </p:pic>
      <p:pic>
        <p:nvPicPr>
          <p:cNvPr id="10" name="Picture 9">
            <a:extLst>
              <a:ext uri="{FF2B5EF4-FFF2-40B4-BE49-F238E27FC236}">
                <a16:creationId xmlns:a16="http://schemas.microsoft.com/office/drawing/2014/main" id="{11FBFFF1-E43C-48FA-9ABB-645E976110E0}"/>
              </a:ext>
            </a:extLst>
          </p:cNvPr>
          <p:cNvPicPr>
            <a:picLocks noChangeAspect="1"/>
          </p:cNvPicPr>
          <p:nvPr/>
        </p:nvPicPr>
        <p:blipFill>
          <a:blip r:embed="rId5"/>
          <a:stretch>
            <a:fillRect/>
          </a:stretch>
        </p:blipFill>
        <p:spPr>
          <a:xfrm>
            <a:off x="1336553" y="2025464"/>
            <a:ext cx="9414573" cy="4469047"/>
          </a:xfrm>
          <a:prstGeom prst="rect">
            <a:avLst/>
          </a:prstGeom>
        </p:spPr>
      </p:pic>
      <p:pic>
        <p:nvPicPr>
          <p:cNvPr id="12" name="Picture 11">
            <a:extLst>
              <a:ext uri="{FF2B5EF4-FFF2-40B4-BE49-F238E27FC236}">
                <a16:creationId xmlns:a16="http://schemas.microsoft.com/office/drawing/2014/main" id="{B5F2CEDE-AAB9-4AFD-B166-0417E83A1C7A}"/>
              </a:ext>
            </a:extLst>
          </p:cNvPr>
          <p:cNvPicPr>
            <a:picLocks noChangeAspect="1"/>
          </p:cNvPicPr>
          <p:nvPr/>
        </p:nvPicPr>
        <p:blipFill>
          <a:blip r:embed="rId6"/>
          <a:stretch>
            <a:fillRect/>
          </a:stretch>
        </p:blipFill>
        <p:spPr>
          <a:xfrm>
            <a:off x="1388713" y="2097830"/>
            <a:ext cx="9414573" cy="4541537"/>
          </a:xfrm>
          <a:prstGeom prst="rect">
            <a:avLst/>
          </a:prstGeom>
        </p:spPr>
      </p:pic>
    </p:spTree>
    <p:extLst>
      <p:ext uri="{BB962C8B-B14F-4D97-AF65-F5344CB8AC3E}">
        <p14:creationId xmlns:p14="http://schemas.microsoft.com/office/powerpoint/2010/main" val="3104628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Descripción General del Procesamiento de </a:t>
            </a:r>
            <a:r>
              <a:rPr lang="es-ES" dirty="0" err="1"/>
              <a:t>CoS</a:t>
            </a:r>
            <a:endParaRPr lang="es-ES" dirty="0"/>
          </a:p>
        </p:txBody>
      </p:sp>
      <p:pic>
        <p:nvPicPr>
          <p:cNvPr id="4" name="Picture 3">
            <a:extLst>
              <a:ext uri="{FF2B5EF4-FFF2-40B4-BE49-F238E27FC236}">
                <a16:creationId xmlns:a16="http://schemas.microsoft.com/office/drawing/2014/main" id="{A01C5AB0-6088-4BA8-80FA-ECD0D098F971}"/>
              </a:ext>
            </a:extLst>
          </p:cNvPr>
          <p:cNvPicPr>
            <a:picLocks noChangeAspect="1"/>
          </p:cNvPicPr>
          <p:nvPr/>
        </p:nvPicPr>
        <p:blipFill>
          <a:blip r:embed="rId3"/>
          <a:stretch>
            <a:fillRect/>
          </a:stretch>
        </p:blipFill>
        <p:spPr>
          <a:xfrm>
            <a:off x="315818" y="2016967"/>
            <a:ext cx="11560364" cy="4044220"/>
          </a:xfrm>
          <a:prstGeom prst="rect">
            <a:avLst/>
          </a:prstGeom>
        </p:spPr>
      </p:pic>
    </p:spTree>
    <p:extLst>
      <p:ext uri="{BB962C8B-B14F-4D97-AF65-F5344CB8AC3E}">
        <p14:creationId xmlns:p14="http://schemas.microsoft.com/office/powerpoint/2010/main" val="298261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Descripción General del Procesamiento de </a:t>
            </a:r>
            <a:r>
              <a:rPr lang="es-ES" dirty="0" err="1"/>
              <a:t>CoS</a:t>
            </a:r>
            <a:endParaRPr lang="es-ES" dirty="0"/>
          </a:p>
        </p:txBody>
      </p:sp>
      <p:pic>
        <p:nvPicPr>
          <p:cNvPr id="5" name="Picture 4">
            <a:extLst>
              <a:ext uri="{FF2B5EF4-FFF2-40B4-BE49-F238E27FC236}">
                <a16:creationId xmlns:a16="http://schemas.microsoft.com/office/drawing/2014/main" id="{3E12A743-1BE4-425F-858A-714FD264E0E8}"/>
              </a:ext>
            </a:extLst>
          </p:cNvPr>
          <p:cNvPicPr>
            <a:picLocks noChangeAspect="1"/>
          </p:cNvPicPr>
          <p:nvPr/>
        </p:nvPicPr>
        <p:blipFill>
          <a:blip r:embed="rId3"/>
          <a:stretch>
            <a:fillRect/>
          </a:stretch>
        </p:blipFill>
        <p:spPr>
          <a:xfrm>
            <a:off x="453360" y="1796909"/>
            <a:ext cx="11422821" cy="4777041"/>
          </a:xfrm>
          <a:prstGeom prst="rect">
            <a:avLst/>
          </a:prstGeom>
        </p:spPr>
      </p:pic>
    </p:spTree>
    <p:extLst>
      <p:ext uri="{BB962C8B-B14F-4D97-AF65-F5344CB8AC3E}">
        <p14:creationId xmlns:p14="http://schemas.microsoft.com/office/powerpoint/2010/main" val="4077250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Descripción General del Procesamiento de </a:t>
            </a:r>
            <a:r>
              <a:rPr lang="es-ES" dirty="0" err="1"/>
              <a:t>CoS</a:t>
            </a:r>
            <a:endParaRPr lang="es-ES" dirty="0"/>
          </a:p>
        </p:txBody>
      </p:sp>
      <p:pic>
        <p:nvPicPr>
          <p:cNvPr id="5" name="Picture 4">
            <a:extLst>
              <a:ext uri="{FF2B5EF4-FFF2-40B4-BE49-F238E27FC236}">
                <a16:creationId xmlns:a16="http://schemas.microsoft.com/office/drawing/2014/main" id="{3E12A743-1BE4-425F-858A-714FD264E0E8}"/>
              </a:ext>
            </a:extLst>
          </p:cNvPr>
          <p:cNvPicPr>
            <a:picLocks noChangeAspect="1"/>
          </p:cNvPicPr>
          <p:nvPr/>
        </p:nvPicPr>
        <p:blipFill rotWithShape="1">
          <a:blip r:embed="rId3"/>
          <a:srcRect r="38595"/>
          <a:stretch/>
        </p:blipFill>
        <p:spPr>
          <a:xfrm>
            <a:off x="453361" y="1877275"/>
            <a:ext cx="7014240" cy="4777041"/>
          </a:xfrm>
          <a:prstGeom prst="rect">
            <a:avLst/>
          </a:prstGeom>
        </p:spPr>
      </p:pic>
      <p:sp>
        <p:nvSpPr>
          <p:cNvPr id="8" name="TextBox 7">
            <a:extLst>
              <a:ext uri="{FF2B5EF4-FFF2-40B4-BE49-F238E27FC236}">
                <a16:creationId xmlns:a16="http://schemas.microsoft.com/office/drawing/2014/main" id="{0353D9B1-0CD1-439A-88FD-ED0ADEFCF61E}"/>
              </a:ext>
            </a:extLst>
          </p:cNvPr>
          <p:cNvSpPr txBox="1"/>
          <p:nvPr/>
        </p:nvSpPr>
        <p:spPr>
          <a:xfrm>
            <a:off x="7788552" y="2815832"/>
            <a:ext cx="3993948" cy="2677656"/>
          </a:xfrm>
          <a:prstGeom prst="rect">
            <a:avLst/>
          </a:prstGeom>
          <a:solidFill>
            <a:srgbClr val="0097A4"/>
          </a:solidFill>
        </p:spPr>
        <p:txBody>
          <a:bodyPr wrap="square">
            <a:spAutoFit/>
          </a:bodyPr>
          <a:lstStyle/>
          <a:p>
            <a:r>
              <a:rPr lang="es-ES" sz="2400" dirty="0">
                <a:solidFill>
                  <a:schemeClr val="bg1"/>
                </a:solidFill>
                <a:cs typeface="Calibri"/>
              </a:rPr>
              <a:t>la compatibilidad con </a:t>
            </a:r>
            <a:r>
              <a:rPr lang="es-ES" sz="2400" dirty="0" err="1">
                <a:solidFill>
                  <a:schemeClr val="bg1"/>
                </a:solidFill>
                <a:cs typeface="Calibri"/>
              </a:rPr>
              <a:t>CoS</a:t>
            </a:r>
            <a:r>
              <a:rPr lang="es-ES" sz="2400" dirty="0">
                <a:solidFill>
                  <a:schemeClr val="bg1"/>
                </a:solidFill>
                <a:cs typeface="Calibri"/>
              </a:rPr>
              <a:t> varía entre las plataformas que ejecutan Junos OS. Para obtener información de soporte detallada, consulte la documentación de su plataforma específica.</a:t>
            </a:r>
            <a:endParaRPr lang="en-US" sz="2400" dirty="0">
              <a:solidFill>
                <a:schemeClr val="bg1"/>
              </a:solidFill>
            </a:endParaRPr>
          </a:p>
        </p:txBody>
      </p:sp>
    </p:spTree>
    <p:extLst>
      <p:ext uri="{BB962C8B-B14F-4D97-AF65-F5344CB8AC3E}">
        <p14:creationId xmlns:p14="http://schemas.microsoft.com/office/powerpoint/2010/main" val="22079735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Clases de Reenvío</a:t>
            </a:r>
          </a:p>
          <a:p>
            <a:pPr lvl="1"/>
            <a:r>
              <a:rPr lang="es-ES" dirty="0"/>
              <a:t>Identifican el tráfico que debe recibir un tratamiento común</a:t>
            </a:r>
          </a:p>
          <a:p>
            <a:pPr lvl="1"/>
            <a:r>
              <a:rPr lang="es-ES" dirty="0"/>
              <a:t>Se utilizan para asignar tráfico a las colas de salida.</a:t>
            </a:r>
          </a:p>
        </p:txBody>
      </p:sp>
      <p:pic>
        <p:nvPicPr>
          <p:cNvPr id="4" name="Picture 3">
            <a:extLst>
              <a:ext uri="{FF2B5EF4-FFF2-40B4-BE49-F238E27FC236}">
                <a16:creationId xmlns:a16="http://schemas.microsoft.com/office/drawing/2014/main" id="{CF55F7CC-CCB8-4EED-8A18-C0B7BBE114E2}"/>
              </a:ext>
            </a:extLst>
          </p:cNvPr>
          <p:cNvPicPr>
            <a:picLocks noChangeAspect="1"/>
          </p:cNvPicPr>
          <p:nvPr/>
        </p:nvPicPr>
        <p:blipFill>
          <a:blip r:embed="rId3"/>
          <a:stretch>
            <a:fillRect/>
          </a:stretch>
        </p:blipFill>
        <p:spPr>
          <a:xfrm>
            <a:off x="1357746" y="2565254"/>
            <a:ext cx="9077758" cy="4008696"/>
          </a:xfrm>
          <a:prstGeom prst="rect">
            <a:avLst/>
          </a:prstGeom>
        </p:spPr>
      </p:pic>
    </p:spTree>
    <p:extLst>
      <p:ext uri="{BB962C8B-B14F-4D97-AF65-F5344CB8AC3E}">
        <p14:creationId xmlns:p14="http://schemas.microsoft.com/office/powerpoint/2010/main" val="4056758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Prioridad de Perdida de Paquete</a:t>
            </a:r>
          </a:p>
          <a:p>
            <a:pPr lvl="1"/>
            <a:r>
              <a:rPr lang="es-ES" sz="2000" dirty="0"/>
              <a:t>Identifica la prioridad que el sistema debe dar para descartar un paquete</a:t>
            </a:r>
          </a:p>
          <a:p>
            <a:pPr lvl="1"/>
            <a:r>
              <a:rPr lang="es-ES" sz="2000" dirty="0"/>
              <a:t>Se utiliza para seleccionar el perfil de caída utilizado en el proceso de detección temprana aleatoria (RED)</a:t>
            </a:r>
          </a:p>
        </p:txBody>
      </p:sp>
      <p:pic>
        <p:nvPicPr>
          <p:cNvPr id="4" name="Picture 3">
            <a:extLst>
              <a:ext uri="{FF2B5EF4-FFF2-40B4-BE49-F238E27FC236}">
                <a16:creationId xmlns:a16="http://schemas.microsoft.com/office/drawing/2014/main" id="{720673CE-A5BB-4AB1-9C43-6DD809998479}"/>
              </a:ext>
            </a:extLst>
          </p:cNvPr>
          <p:cNvPicPr>
            <a:picLocks noChangeAspect="1"/>
          </p:cNvPicPr>
          <p:nvPr/>
        </p:nvPicPr>
        <p:blipFill>
          <a:blip r:embed="rId3"/>
          <a:stretch>
            <a:fillRect/>
          </a:stretch>
        </p:blipFill>
        <p:spPr>
          <a:xfrm>
            <a:off x="1314229" y="2940345"/>
            <a:ext cx="9563542" cy="3312673"/>
          </a:xfrm>
          <a:prstGeom prst="rect">
            <a:avLst/>
          </a:prstGeom>
        </p:spPr>
      </p:pic>
    </p:spTree>
    <p:extLst>
      <p:ext uri="{BB962C8B-B14F-4D97-AF65-F5344CB8AC3E}">
        <p14:creationId xmlns:p14="http://schemas.microsoft.com/office/powerpoint/2010/main" val="31709674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Verificación de Conocimientos</a:t>
            </a:r>
          </a:p>
        </p:txBody>
      </p:sp>
      <p:pic>
        <p:nvPicPr>
          <p:cNvPr id="4" name="Picture 3">
            <a:extLst>
              <a:ext uri="{FF2B5EF4-FFF2-40B4-BE49-F238E27FC236}">
                <a16:creationId xmlns:a16="http://schemas.microsoft.com/office/drawing/2014/main" id="{FC4D1520-12FA-4EEE-8ED4-5932C9AA26A1}"/>
              </a:ext>
            </a:extLst>
          </p:cNvPr>
          <p:cNvPicPr>
            <a:picLocks noChangeAspect="1"/>
          </p:cNvPicPr>
          <p:nvPr/>
        </p:nvPicPr>
        <p:blipFill>
          <a:blip r:embed="rId3"/>
          <a:stretch>
            <a:fillRect/>
          </a:stretch>
        </p:blipFill>
        <p:spPr>
          <a:xfrm>
            <a:off x="1622901" y="1714997"/>
            <a:ext cx="8946198" cy="4982232"/>
          </a:xfrm>
          <a:prstGeom prst="rect">
            <a:avLst/>
          </a:prstGeom>
        </p:spPr>
      </p:pic>
    </p:spTree>
    <p:extLst>
      <p:ext uri="{BB962C8B-B14F-4D97-AF65-F5344CB8AC3E}">
        <p14:creationId xmlns:p14="http://schemas.microsoft.com/office/powerpoint/2010/main" val="20133712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3672" y="2083242"/>
            <a:ext cx="6211665" cy="1358458"/>
          </a:xfrm>
        </p:spPr>
        <p:txBody>
          <a:bodyPr>
            <a:noAutofit/>
          </a:bodyPr>
          <a:lstStyle/>
          <a:p>
            <a:r>
              <a:rPr lang="es-ES" sz="3400" dirty="0"/>
              <a:t>Descripción General de </a:t>
            </a:r>
            <a:r>
              <a:rPr lang="es-ES" sz="3400" dirty="0" err="1"/>
              <a:t>CoS</a:t>
            </a:r>
            <a:endParaRPr lang="es-ES" sz="3400" dirty="0"/>
          </a:p>
        </p:txBody>
      </p:sp>
      <p:sp>
        <p:nvSpPr>
          <p:cNvPr id="12" name="Text Placeholder 11">
            <a:extLst>
              <a:ext uri="{FF2B5EF4-FFF2-40B4-BE49-F238E27FC236}">
                <a16:creationId xmlns:a16="http://schemas.microsoft.com/office/drawing/2014/main" id="{6D557538-D8AF-4733-ABDC-BD8EB139F28F}"/>
              </a:ext>
            </a:extLst>
          </p:cNvPr>
          <p:cNvSpPr>
            <a:spLocks noGrp="1"/>
          </p:cNvSpPr>
          <p:nvPr>
            <p:ph type="body" sz="quarter" idx="13"/>
          </p:nvPr>
        </p:nvSpPr>
        <p:spPr>
          <a:xfrm>
            <a:off x="393672" y="3993357"/>
            <a:ext cx="6442557" cy="1942079"/>
          </a:xfrm>
        </p:spPr>
        <p:txBody>
          <a:bodyPr/>
          <a:lstStyle/>
          <a:p>
            <a:r>
              <a:rPr lang="es-ES" dirty="0"/>
              <a:t>Describir el propósito y beneficio de </a:t>
            </a:r>
            <a:r>
              <a:rPr lang="es-ES" dirty="0" err="1"/>
              <a:t>CoS</a:t>
            </a:r>
            <a:endParaRPr lang="es-ES" dirty="0"/>
          </a:p>
        </p:txBody>
      </p:sp>
    </p:spTree>
    <p:extLst>
      <p:ext uri="{BB962C8B-B14F-4D97-AF65-F5344CB8AC3E}">
        <p14:creationId xmlns:p14="http://schemas.microsoft.com/office/powerpoint/2010/main" val="24062731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Verificación de Conocimientos</a:t>
            </a:r>
          </a:p>
          <a:p>
            <a:endParaRPr lang="es-ES" dirty="0"/>
          </a:p>
        </p:txBody>
      </p:sp>
      <p:pic>
        <p:nvPicPr>
          <p:cNvPr id="4" name="Picture 3">
            <a:extLst>
              <a:ext uri="{FF2B5EF4-FFF2-40B4-BE49-F238E27FC236}">
                <a16:creationId xmlns:a16="http://schemas.microsoft.com/office/drawing/2014/main" id="{8BA69A74-441E-4C5E-A119-5A685D554C1F}"/>
              </a:ext>
            </a:extLst>
          </p:cNvPr>
          <p:cNvPicPr>
            <a:picLocks noChangeAspect="1"/>
          </p:cNvPicPr>
          <p:nvPr/>
        </p:nvPicPr>
        <p:blipFill>
          <a:blip r:embed="rId3"/>
          <a:stretch>
            <a:fillRect/>
          </a:stretch>
        </p:blipFill>
        <p:spPr>
          <a:xfrm>
            <a:off x="2085975" y="1694497"/>
            <a:ext cx="7795065" cy="3712970"/>
          </a:xfrm>
          <a:prstGeom prst="rect">
            <a:avLst/>
          </a:prstGeom>
        </p:spPr>
      </p:pic>
      <p:pic>
        <p:nvPicPr>
          <p:cNvPr id="8" name="Picture 7">
            <a:extLst>
              <a:ext uri="{FF2B5EF4-FFF2-40B4-BE49-F238E27FC236}">
                <a16:creationId xmlns:a16="http://schemas.microsoft.com/office/drawing/2014/main" id="{0C152857-EE39-4A6D-B024-6215C2AC34AC}"/>
              </a:ext>
            </a:extLst>
          </p:cNvPr>
          <p:cNvPicPr>
            <a:picLocks noChangeAspect="1"/>
          </p:cNvPicPr>
          <p:nvPr/>
        </p:nvPicPr>
        <p:blipFill>
          <a:blip r:embed="rId4"/>
          <a:stretch>
            <a:fillRect/>
          </a:stretch>
        </p:blipFill>
        <p:spPr>
          <a:xfrm>
            <a:off x="929057" y="6158640"/>
            <a:ext cx="4858428" cy="476316"/>
          </a:xfrm>
          <a:prstGeom prst="rect">
            <a:avLst/>
          </a:prstGeom>
        </p:spPr>
      </p:pic>
      <p:pic>
        <p:nvPicPr>
          <p:cNvPr id="10" name="Picture 9">
            <a:extLst>
              <a:ext uri="{FF2B5EF4-FFF2-40B4-BE49-F238E27FC236}">
                <a16:creationId xmlns:a16="http://schemas.microsoft.com/office/drawing/2014/main" id="{B62B6FD4-5C17-4E82-99C8-8A7FC9914EC0}"/>
              </a:ext>
            </a:extLst>
          </p:cNvPr>
          <p:cNvPicPr>
            <a:picLocks noChangeAspect="1"/>
          </p:cNvPicPr>
          <p:nvPr/>
        </p:nvPicPr>
        <p:blipFill>
          <a:blip r:embed="rId5"/>
          <a:stretch>
            <a:fillRect/>
          </a:stretch>
        </p:blipFill>
        <p:spPr>
          <a:xfrm>
            <a:off x="910004" y="5486384"/>
            <a:ext cx="4877481" cy="514422"/>
          </a:xfrm>
          <a:prstGeom prst="rect">
            <a:avLst/>
          </a:prstGeom>
        </p:spPr>
      </p:pic>
      <p:pic>
        <p:nvPicPr>
          <p:cNvPr id="12" name="Picture 11">
            <a:extLst>
              <a:ext uri="{FF2B5EF4-FFF2-40B4-BE49-F238E27FC236}">
                <a16:creationId xmlns:a16="http://schemas.microsoft.com/office/drawing/2014/main" id="{CEF7FB19-EB87-42EE-B388-E9E1BB082D73}"/>
              </a:ext>
            </a:extLst>
          </p:cNvPr>
          <p:cNvPicPr>
            <a:picLocks noChangeAspect="1"/>
          </p:cNvPicPr>
          <p:nvPr/>
        </p:nvPicPr>
        <p:blipFill>
          <a:blip r:embed="rId6"/>
          <a:stretch>
            <a:fillRect/>
          </a:stretch>
        </p:blipFill>
        <p:spPr>
          <a:xfrm>
            <a:off x="5935750" y="5477692"/>
            <a:ext cx="4915586" cy="476316"/>
          </a:xfrm>
          <a:prstGeom prst="rect">
            <a:avLst/>
          </a:prstGeom>
        </p:spPr>
      </p:pic>
      <p:pic>
        <p:nvPicPr>
          <p:cNvPr id="14" name="Picture 13">
            <a:extLst>
              <a:ext uri="{FF2B5EF4-FFF2-40B4-BE49-F238E27FC236}">
                <a16:creationId xmlns:a16="http://schemas.microsoft.com/office/drawing/2014/main" id="{A7D1B466-F67F-42FC-8A69-EC847B30E04C}"/>
              </a:ext>
            </a:extLst>
          </p:cNvPr>
          <p:cNvPicPr>
            <a:picLocks noChangeAspect="1"/>
          </p:cNvPicPr>
          <p:nvPr/>
        </p:nvPicPr>
        <p:blipFill>
          <a:blip r:embed="rId7"/>
          <a:stretch>
            <a:fillRect/>
          </a:stretch>
        </p:blipFill>
        <p:spPr>
          <a:xfrm>
            <a:off x="5946625" y="6158640"/>
            <a:ext cx="4906060" cy="562053"/>
          </a:xfrm>
          <a:prstGeom prst="rect">
            <a:avLst/>
          </a:prstGeom>
        </p:spPr>
      </p:pic>
    </p:spTree>
    <p:extLst>
      <p:ext uri="{BB962C8B-B14F-4D97-AF65-F5344CB8AC3E}">
        <p14:creationId xmlns:p14="http://schemas.microsoft.com/office/powerpoint/2010/main" val="11342893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3672" y="2083242"/>
            <a:ext cx="6211665" cy="1358458"/>
          </a:xfrm>
        </p:spPr>
        <p:txBody>
          <a:bodyPr>
            <a:noAutofit/>
          </a:bodyPr>
          <a:lstStyle/>
          <a:p>
            <a:r>
              <a:rPr lang="es-ES" sz="3400" dirty="0"/>
              <a:t>Junos OS: Clasificación del Tráfico</a:t>
            </a:r>
          </a:p>
        </p:txBody>
      </p:sp>
      <p:sp>
        <p:nvSpPr>
          <p:cNvPr id="12" name="Text Placeholder 11">
            <a:extLst>
              <a:ext uri="{FF2B5EF4-FFF2-40B4-BE49-F238E27FC236}">
                <a16:creationId xmlns:a16="http://schemas.microsoft.com/office/drawing/2014/main" id="{6D557538-D8AF-4733-ABDC-BD8EB139F28F}"/>
              </a:ext>
            </a:extLst>
          </p:cNvPr>
          <p:cNvSpPr>
            <a:spLocks noGrp="1"/>
          </p:cNvSpPr>
          <p:nvPr>
            <p:ph type="body" sz="quarter" idx="13"/>
          </p:nvPr>
        </p:nvSpPr>
        <p:spPr>
          <a:xfrm>
            <a:off x="393672" y="3993357"/>
            <a:ext cx="6442557" cy="1942079"/>
          </a:xfrm>
        </p:spPr>
        <p:txBody>
          <a:bodyPr/>
          <a:lstStyle/>
          <a:p>
            <a:r>
              <a:rPr lang="es-ES" dirty="0"/>
              <a:t>Implementar clasificación de trafico dentro de Junos OS</a:t>
            </a:r>
          </a:p>
        </p:txBody>
      </p:sp>
    </p:spTree>
    <p:extLst>
      <p:ext uri="{BB962C8B-B14F-4D97-AF65-F5344CB8AC3E}">
        <p14:creationId xmlns:p14="http://schemas.microsoft.com/office/powerpoint/2010/main" val="24002180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Modelos de Implementación de </a:t>
            </a:r>
            <a:r>
              <a:rPr lang="es-ES" dirty="0" err="1"/>
              <a:t>CoS</a:t>
            </a:r>
            <a:r>
              <a:rPr lang="es-ES" dirty="0"/>
              <a:t> </a:t>
            </a:r>
          </a:p>
          <a:p>
            <a:pPr lvl="1"/>
            <a:r>
              <a:rPr lang="es-ES" sz="2000" dirty="0"/>
              <a:t>Junos OS admite dos tipos generales de clasificadores</a:t>
            </a:r>
          </a:p>
          <a:p>
            <a:pPr lvl="2"/>
            <a:r>
              <a:rPr lang="es-ES" dirty="0"/>
              <a:t>Los clasificadores </a:t>
            </a:r>
            <a:r>
              <a:rPr lang="es-ES" dirty="0" err="1"/>
              <a:t>multicampo</a:t>
            </a:r>
            <a:r>
              <a:rPr lang="es-ES" dirty="0"/>
              <a:t> examinan múltiples campos en el encabezado del paquete</a:t>
            </a:r>
          </a:p>
          <a:p>
            <a:pPr lvl="2"/>
            <a:r>
              <a:rPr lang="es-ES" dirty="0"/>
              <a:t>Los clasificadores agregados de comportamiento (BA) examinan el valor de clase de servicio (</a:t>
            </a:r>
            <a:r>
              <a:rPr lang="es-ES" dirty="0" err="1"/>
              <a:t>CoS</a:t>
            </a:r>
            <a:r>
              <a:rPr lang="es-ES" dirty="0"/>
              <a:t>) en el encabezado del paquete</a:t>
            </a:r>
          </a:p>
        </p:txBody>
      </p:sp>
    </p:spTree>
    <p:extLst>
      <p:ext uri="{BB962C8B-B14F-4D97-AF65-F5344CB8AC3E}">
        <p14:creationId xmlns:p14="http://schemas.microsoft.com/office/powerpoint/2010/main" val="26407252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Modelos de Implementación de </a:t>
            </a:r>
            <a:r>
              <a:rPr lang="es-ES" dirty="0" err="1"/>
              <a:t>CoS</a:t>
            </a:r>
            <a:endParaRPr lang="es-ES" dirty="0"/>
          </a:p>
          <a:p>
            <a:pPr lvl="1"/>
            <a:r>
              <a:rPr lang="es-ES" sz="2000" dirty="0"/>
              <a:t>Existen dos modelos principales de implementación de COS</a:t>
            </a:r>
          </a:p>
          <a:p>
            <a:pPr lvl="2"/>
            <a:r>
              <a:rPr lang="es-ES" dirty="0"/>
              <a:t>El modelo </a:t>
            </a:r>
            <a:r>
              <a:rPr lang="es-ES" dirty="0" err="1"/>
              <a:t>ln</a:t>
            </a:r>
            <a:r>
              <a:rPr lang="es-ES" dirty="0"/>
              <a:t>-</a:t>
            </a:r>
            <a:r>
              <a:rPr lang="es-ES" dirty="0" err="1"/>
              <a:t>the</a:t>
            </a:r>
            <a:r>
              <a:rPr lang="es-ES" dirty="0"/>
              <a:t>-box usa solo un clasificador de campos múltiples</a:t>
            </a:r>
          </a:p>
          <a:p>
            <a:pPr marL="344488" lvl="2" indent="0">
              <a:buNone/>
            </a:pPr>
            <a:endParaRPr lang="es-ES" dirty="0"/>
          </a:p>
          <a:p>
            <a:pPr marL="344488" lvl="2" indent="0">
              <a:buNone/>
            </a:pPr>
            <a:endParaRPr lang="es-ES" dirty="0"/>
          </a:p>
          <a:p>
            <a:pPr marL="344488" lvl="2" indent="0">
              <a:buNone/>
            </a:pPr>
            <a:endParaRPr lang="es-ES" dirty="0"/>
          </a:p>
          <a:p>
            <a:pPr marL="344488" lvl="2" indent="0">
              <a:buNone/>
            </a:pPr>
            <a:endParaRPr lang="es-ES" dirty="0"/>
          </a:p>
          <a:p>
            <a:pPr lvl="2"/>
            <a:endParaRPr lang="es-ES" dirty="0"/>
          </a:p>
          <a:p>
            <a:pPr lvl="2"/>
            <a:r>
              <a:rPr lang="es-ES" dirty="0"/>
              <a:t>El modelo a través de la red utiliza un clasificador </a:t>
            </a:r>
            <a:r>
              <a:rPr lang="es-ES" dirty="0" err="1"/>
              <a:t>multicampo</a:t>
            </a:r>
            <a:r>
              <a:rPr lang="es-ES" dirty="0"/>
              <a:t> en el borde y una reescritura y un clasificador BA en el núcleo </a:t>
            </a:r>
          </a:p>
          <a:p>
            <a:endParaRPr lang="es-ES" dirty="0"/>
          </a:p>
        </p:txBody>
      </p:sp>
      <p:pic>
        <p:nvPicPr>
          <p:cNvPr id="4" name="Picture 3">
            <a:extLst>
              <a:ext uri="{FF2B5EF4-FFF2-40B4-BE49-F238E27FC236}">
                <a16:creationId xmlns:a16="http://schemas.microsoft.com/office/drawing/2014/main" id="{7E687E5C-CA67-4710-B6D3-BD9751650C46}"/>
              </a:ext>
            </a:extLst>
          </p:cNvPr>
          <p:cNvPicPr>
            <a:picLocks noChangeAspect="1"/>
          </p:cNvPicPr>
          <p:nvPr/>
        </p:nvPicPr>
        <p:blipFill>
          <a:blip r:embed="rId3"/>
          <a:stretch>
            <a:fillRect/>
          </a:stretch>
        </p:blipFill>
        <p:spPr>
          <a:xfrm>
            <a:off x="1645997" y="2529004"/>
            <a:ext cx="8900006" cy="1421895"/>
          </a:xfrm>
          <a:prstGeom prst="rect">
            <a:avLst/>
          </a:prstGeom>
        </p:spPr>
      </p:pic>
      <p:pic>
        <p:nvPicPr>
          <p:cNvPr id="8" name="Picture 7">
            <a:extLst>
              <a:ext uri="{FF2B5EF4-FFF2-40B4-BE49-F238E27FC236}">
                <a16:creationId xmlns:a16="http://schemas.microsoft.com/office/drawing/2014/main" id="{8820E00C-7B80-4A0C-AFFC-79906D7E8CE9}"/>
              </a:ext>
            </a:extLst>
          </p:cNvPr>
          <p:cNvPicPr>
            <a:picLocks noChangeAspect="1"/>
          </p:cNvPicPr>
          <p:nvPr/>
        </p:nvPicPr>
        <p:blipFill>
          <a:blip r:embed="rId4"/>
          <a:stretch>
            <a:fillRect/>
          </a:stretch>
        </p:blipFill>
        <p:spPr>
          <a:xfrm>
            <a:off x="1714768" y="4930160"/>
            <a:ext cx="8900006" cy="1434628"/>
          </a:xfrm>
          <a:prstGeom prst="rect">
            <a:avLst/>
          </a:prstGeom>
        </p:spPr>
      </p:pic>
    </p:spTree>
    <p:extLst>
      <p:ext uri="{BB962C8B-B14F-4D97-AF65-F5344CB8AC3E}">
        <p14:creationId xmlns:p14="http://schemas.microsoft.com/office/powerpoint/2010/main" val="41453237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Modelos de Implementación de </a:t>
            </a:r>
            <a:r>
              <a:rPr lang="es-ES" dirty="0" err="1"/>
              <a:t>CoS</a:t>
            </a:r>
            <a:r>
              <a:rPr lang="es-ES" dirty="0"/>
              <a:t> </a:t>
            </a:r>
          </a:p>
          <a:p>
            <a:pPr lvl="1"/>
            <a:r>
              <a:rPr lang="es-ES" sz="2000" dirty="0"/>
              <a:t>Las ventajas de usar BA en aplicaciones </a:t>
            </a:r>
            <a:r>
              <a:rPr lang="es-ES" sz="2000" dirty="0" err="1"/>
              <a:t>CoS</a:t>
            </a:r>
            <a:r>
              <a:rPr lang="es-ES" sz="2000" dirty="0"/>
              <a:t> de toda la red son:</a:t>
            </a:r>
          </a:p>
          <a:p>
            <a:pPr lvl="2"/>
            <a:r>
              <a:rPr lang="es-ES" dirty="0"/>
              <a:t>Tratamiento </a:t>
            </a:r>
            <a:r>
              <a:rPr lang="es-ES" dirty="0" err="1"/>
              <a:t>CoS</a:t>
            </a:r>
            <a:r>
              <a:rPr lang="es-ES" dirty="0"/>
              <a:t> consistente del tráfico por dispositivos en toda la red</a:t>
            </a:r>
          </a:p>
          <a:p>
            <a:pPr lvl="2"/>
            <a:r>
              <a:rPr lang="es-ES" dirty="0"/>
              <a:t>Tarea simplificada de crear y mantener clasificadores </a:t>
            </a:r>
            <a:r>
              <a:rPr lang="es-ES" dirty="0" err="1"/>
              <a:t>multicampo</a:t>
            </a:r>
            <a:r>
              <a:rPr lang="es-ES" dirty="0"/>
              <a:t> precisos en cada sistema</a:t>
            </a:r>
          </a:p>
        </p:txBody>
      </p:sp>
    </p:spTree>
    <p:extLst>
      <p:ext uri="{BB962C8B-B14F-4D97-AF65-F5344CB8AC3E}">
        <p14:creationId xmlns:p14="http://schemas.microsoft.com/office/powerpoint/2010/main" val="19584991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Clasificadores </a:t>
            </a:r>
            <a:r>
              <a:rPr lang="es-ES" dirty="0" err="1"/>
              <a:t>Multicampo</a:t>
            </a:r>
            <a:endParaRPr lang="es-ES" dirty="0"/>
          </a:p>
        </p:txBody>
      </p:sp>
      <p:pic>
        <p:nvPicPr>
          <p:cNvPr id="4" name="Picture 3">
            <a:extLst>
              <a:ext uri="{FF2B5EF4-FFF2-40B4-BE49-F238E27FC236}">
                <a16:creationId xmlns:a16="http://schemas.microsoft.com/office/drawing/2014/main" id="{97172F57-A884-4AEB-AF7F-0E825B5BF7AC}"/>
              </a:ext>
            </a:extLst>
          </p:cNvPr>
          <p:cNvPicPr>
            <a:picLocks noChangeAspect="1"/>
          </p:cNvPicPr>
          <p:nvPr/>
        </p:nvPicPr>
        <p:blipFill>
          <a:blip r:embed="rId3"/>
          <a:stretch>
            <a:fillRect/>
          </a:stretch>
        </p:blipFill>
        <p:spPr>
          <a:xfrm>
            <a:off x="1770769" y="2086318"/>
            <a:ext cx="8650462" cy="4263682"/>
          </a:xfrm>
          <a:prstGeom prst="rect">
            <a:avLst/>
          </a:prstGeom>
        </p:spPr>
      </p:pic>
    </p:spTree>
    <p:extLst>
      <p:ext uri="{BB962C8B-B14F-4D97-AF65-F5344CB8AC3E}">
        <p14:creationId xmlns:p14="http://schemas.microsoft.com/office/powerpoint/2010/main" val="3686157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a:xfrm>
            <a:off x="2085975" y="22225"/>
            <a:ext cx="10106024" cy="484187"/>
          </a:xfrm>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4"/>
          </p:nvPr>
        </p:nvSpPr>
        <p:spPr>
          <a:xfrm>
            <a:off x="2085975" y="508000"/>
            <a:ext cx="7699551" cy="511175"/>
          </a:xfrm>
        </p:spPr>
        <p:txBody>
          <a:bodyPr>
            <a:normAutofit/>
          </a:bodyPr>
          <a:lstStyle/>
          <a:p>
            <a:r>
              <a:rPr lang="es-GT" dirty="0"/>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a:xfrm>
            <a:off x="453362" y="1364512"/>
            <a:ext cx="5339646" cy="4351338"/>
          </a:xfrm>
        </p:spPr>
        <p:txBody>
          <a:bodyPr>
            <a:normAutofit/>
          </a:bodyPr>
          <a:lstStyle/>
          <a:p>
            <a:r>
              <a:rPr lang="es-ES" dirty="0"/>
              <a:t>Agregados de Comportamiento (BA) Parte 1:</a:t>
            </a:r>
          </a:p>
          <a:p>
            <a:pPr lvl="1"/>
            <a:r>
              <a:rPr lang="es-ES" sz="2000" dirty="0"/>
              <a:t>Regla de reescritura:</a:t>
            </a:r>
          </a:p>
          <a:p>
            <a:pPr lvl="2"/>
            <a:r>
              <a:rPr lang="es-ES" dirty="0"/>
              <a:t>Modifica los bits de </a:t>
            </a:r>
            <a:r>
              <a:rPr lang="es-ES" dirty="0" err="1"/>
              <a:t>CoS</a:t>
            </a:r>
            <a:r>
              <a:rPr lang="es-ES" dirty="0"/>
              <a:t> apropiados en un paquete saliente. </a:t>
            </a:r>
          </a:p>
          <a:p>
            <a:pPr lvl="2"/>
            <a:r>
              <a:rPr lang="es-ES" dirty="0"/>
              <a:t>Examina la clase de reenvío y la prioridad de pérdida de un paquete</a:t>
            </a:r>
          </a:p>
          <a:p>
            <a:pPr lvl="2"/>
            <a:r>
              <a:rPr lang="es-ES" dirty="0"/>
              <a:t>Establece sus bits en un valor correspondiente especificado en la regla.</a:t>
            </a:r>
          </a:p>
          <a:p>
            <a:pPr lvl="2"/>
            <a:r>
              <a:rPr lang="es-ES" dirty="0">
                <a:cs typeface="Calibri"/>
              </a:rPr>
              <a:t>Se aplican en la jerarquía </a:t>
            </a:r>
            <a:r>
              <a:rPr lang="es-ES" b="1" dirty="0">
                <a:cs typeface="Calibri"/>
              </a:rPr>
              <a:t>[</a:t>
            </a:r>
            <a:r>
              <a:rPr lang="es-ES" b="1" dirty="0" err="1">
                <a:cs typeface="Calibri"/>
              </a:rPr>
              <a:t>edit</a:t>
            </a:r>
            <a:r>
              <a:rPr lang="es-ES" b="1" dirty="0">
                <a:cs typeface="Calibri"/>
              </a:rPr>
              <a:t> </a:t>
            </a:r>
            <a:r>
              <a:rPr lang="es-ES" b="1" dirty="0" err="1">
                <a:cs typeface="Calibri"/>
              </a:rPr>
              <a:t>class-of-service</a:t>
            </a:r>
            <a:r>
              <a:rPr lang="es-ES" b="1" dirty="0">
                <a:cs typeface="Calibri"/>
              </a:rPr>
              <a:t> interfaces</a:t>
            </a:r>
            <a:r>
              <a:rPr lang="es-ES" dirty="0">
                <a:cs typeface="Calibri"/>
              </a:rPr>
              <a:t>]. </a:t>
            </a:r>
            <a:endParaRPr lang="es-ES" dirty="0"/>
          </a:p>
        </p:txBody>
      </p:sp>
      <p:pic>
        <p:nvPicPr>
          <p:cNvPr id="13" name="Content Placeholder 12">
            <a:extLst>
              <a:ext uri="{FF2B5EF4-FFF2-40B4-BE49-F238E27FC236}">
                <a16:creationId xmlns:a16="http://schemas.microsoft.com/office/drawing/2014/main" id="{C36B57C2-48C9-45EE-BB2A-3B9D5555494A}"/>
              </a:ext>
            </a:extLst>
          </p:cNvPr>
          <p:cNvPicPr>
            <a:picLocks noGrp="1" noChangeAspect="1"/>
          </p:cNvPicPr>
          <p:nvPr>
            <p:ph idx="15"/>
          </p:nvPr>
        </p:nvPicPr>
        <p:blipFill>
          <a:blip r:embed="rId3"/>
          <a:stretch>
            <a:fillRect/>
          </a:stretch>
        </p:blipFill>
        <p:spPr>
          <a:xfrm>
            <a:off x="6553199" y="1365250"/>
            <a:ext cx="4854575" cy="3142932"/>
          </a:xfrm>
        </p:spPr>
      </p:pic>
      <p:pic>
        <p:nvPicPr>
          <p:cNvPr id="17" name="Picture 16">
            <a:extLst>
              <a:ext uri="{FF2B5EF4-FFF2-40B4-BE49-F238E27FC236}">
                <a16:creationId xmlns:a16="http://schemas.microsoft.com/office/drawing/2014/main" id="{419202EE-A15B-4AFB-9B35-4FD70392FEDB}"/>
              </a:ext>
            </a:extLst>
          </p:cNvPr>
          <p:cNvPicPr>
            <a:picLocks noChangeAspect="1"/>
          </p:cNvPicPr>
          <p:nvPr/>
        </p:nvPicPr>
        <p:blipFill>
          <a:blip r:embed="rId4"/>
          <a:stretch>
            <a:fillRect/>
          </a:stretch>
        </p:blipFill>
        <p:spPr>
          <a:xfrm>
            <a:off x="1041835" y="5032294"/>
            <a:ext cx="9713197" cy="1688625"/>
          </a:xfrm>
          <a:prstGeom prst="rect">
            <a:avLst/>
          </a:prstGeom>
        </p:spPr>
      </p:pic>
      <p:cxnSp>
        <p:nvCxnSpPr>
          <p:cNvPr id="19" name="Straight Arrow Connector 18">
            <a:extLst>
              <a:ext uri="{FF2B5EF4-FFF2-40B4-BE49-F238E27FC236}">
                <a16:creationId xmlns:a16="http://schemas.microsoft.com/office/drawing/2014/main" id="{2833FEFA-0348-4246-A9C8-6803A89E0703}"/>
              </a:ext>
            </a:extLst>
          </p:cNvPr>
          <p:cNvCxnSpPr/>
          <p:nvPr/>
        </p:nvCxnSpPr>
        <p:spPr>
          <a:xfrm flipV="1">
            <a:off x="5792788" y="4508182"/>
            <a:ext cx="1346199" cy="698818"/>
          </a:xfrm>
          <a:prstGeom prst="straightConnector1">
            <a:avLst/>
          </a:prstGeom>
          <a:ln>
            <a:solidFill>
              <a:srgbClr val="83B13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19414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a:xfrm>
            <a:off x="2085975" y="22225"/>
            <a:ext cx="10106024" cy="484187"/>
          </a:xfrm>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4"/>
          </p:nvPr>
        </p:nvSpPr>
        <p:spPr>
          <a:xfrm>
            <a:off x="2085975" y="508000"/>
            <a:ext cx="7699551" cy="511175"/>
          </a:xfrm>
        </p:spPr>
        <p:txBody>
          <a:bodyPr>
            <a:normAutofit/>
          </a:bodyPr>
          <a:lstStyle/>
          <a:p>
            <a:r>
              <a:rPr lang="es-GT" dirty="0"/>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a:xfrm>
            <a:off x="453362" y="1364512"/>
            <a:ext cx="5339646" cy="4351338"/>
          </a:xfrm>
        </p:spPr>
        <p:txBody>
          <a:bodyPr>
            <a:normAutofit/>
          </a:bodyPr>
          <a:lstStyle/>
          <a:p>
            <a:r>
              <a:rPr lang="es-ES" dirty="0"/>
              <a:t>Agregados de Comportamiento (BA) Parte 1:</a:t>
            </a:r>
          </a:p>
          <a:p>
            <a:pPr lvl="1"/>
            <a:r>
              <a:rPr lang="es-ES" sz="2000" dirty="0"/>
              <a:t>Clasificador BA</a:t>
            </a:r>
          </a:p>
          <a:p>
            <a:pPr lvl="2"/>
            <a:r>
              <a:rPr lang="es-ES" dirty="0">
                <a:cs typeface="Calibri"/>
              </a:rPr>
              <a:t>Opera en un paquete cuando ingresa al dispositivo</a:t>
            </a:r>
          </a:p>
          <a:p>
            <a:pPr lvl="2"/>
            <a:r>
              <a:rPr lang="es-ES" dirty="0">
                <a:cs typeface="Calibri"/>
              </a:rPr>
              <a:t>Permiten establecer la clase de reenvío de un paquete y la prioridad de pérdida de paquetes.</a:t>
            </a:r>
            <a:endParaRPr lang="es-ES" dirty="0"/>
          </a:p>
        </p:txBody>
      </p:sp>
      <p:pic>
        <p:nvPicPr>
          <p:cNvPr id="17" name="Picture 16">
            <a:extLst>
              <a:ext uri="{FF2B5EF4-FFF2-40B4-BE49-F238E27FC236}">
                <a16:creationId xmlns:a16="http://schemas.microsoft.com/office/drawing/2014/main" id="{419202EE-A15B-4AFB-9B35-4FD70392FEDB}"/>
              </a:ext>
            </a:extLst>
          </p:cNvPr>
          <p:cNvPicPr>
            <a:picLocks noChangeAspect="1"/>
          </p:cNvPicPr>
          <p:nvPr/>
        </p:nvPicPr>
        <p:blipFill>
          <a:blip r:embed="rId3"/>
          <a:stretch>
            <a:fillRect/>
          </a:stretch>
        </p:blipFill>
        <p:spPr>
          <a:xfrm>
            <a:off x="1041835" y="5032294"/>
            <a:ext cx="9713197" cy="1688625"/>
          </a:xfrm>
          <a:prstGeom prst="rect">
            <a:avLst/>
          </a:prstGeom>
        </p:spPr>
      </p:pic>
      <p:cxnSp>
        <p:nvCxnSpPr>
          <p:cNvPr id="19" name="Straight Arrow Connector 18">
            <a:extLst>
              <a:ext uri="{FF2B5EF4-FFF2-40B4-BE49-F238E27FC236}">
                <a16:creationId xmlns:a16="http://schemas.microsoft.com/office/drawing/2014/main" id="{2833FEFA-0348-4246-A9C8-6803A89E0703}"/>
              </a:ext>
            </a:extLst>
          </p:cNvPr>
          <p:cNvCxnSpPr>
            <a:cxnSpLocks/>
          </p:cNvCxnSpPr>
          <p:nvPr/>
        </p:nvCxnSpPr>
        <p:spPr>
          <a:xfrm flipH="1" flipV="1">
            <a:off x="7710486" y="4073457"/>
            <a:ext cx="265114" cy="1067034"/>
          </a:xfrm>
          <a:prstGeom prst="straightConnector1">
            <a:avLst/>
          </a:prstGeom>
          <a:ln>
            <a:solidFill>
              <a:srgbClr val="83B134"/>
            </a:solidFill>
            <a:tailEnd type="triangle"/>
          </a:ln>
        </p:spPr>
        <p:style>
          <a:lnRef idx="1">
            <a:schemeClr val="accent1"/>
          </a:lnRef>
          <a:fillRef idx="0">
            <a:schemeClr val="accent1"/>
          </a:fillRef>
          <a:effectRef idx="0">
            <a:schemeClr val="accent1"/>
          </a:effectRef>
          <a:fontRef idx="minor">
            <a:schemeClr val="tx1"/>
          </a:fontRef>
        </p:style>
      </p:cxnSp>
      <p:pic>
        <p:nvPicPr>
          <p:cNvPr id="8" name="Content Placeholder 7">
            <a:extLst>
              <a:ext uri="{FF2B5EF4-FFF2-40B4-BE49-F238E27FC236}">
                <a16:creationId xmlns:a16="http://schemas.microsoft.com/office/drawing/2014/main" id="{4D029AD2-92E0-4DF3-8076-30FEFD4DD1C6}"/>
              </a:ext>
            </a:extLst>
          </p:cNvPr>
          <p:cNvPicPr>
            <a:picLocks noGrp="1" noChangeAspect="1"/>
          </p:cNvPicPr>
          <p:nvPr>
            <p:ph idx="15"/>
          </p:nvPr>
        </p:nvPicPr>
        <p:blipFill>
          <a:blip r:embed="rId4"/>
          <a:stretch>
            <a:fillRect/>
          </a:stretch>
        </p:blipFill>
        <p:spPr>
          <a:xfrm>
            <a:off x="5792788" y="1453899"/>
            <a:ext cx="5704816" cy="2619558"/>
          </a:xfrm>
        </p:spPr>
      </p:pic>
    </p:spTree>
    <p:extLst>
      <p:ext uri="{BB962C8B-B14F-4D97-AF65-F5344CB8AC3E}">
        <p14:creationId xmlns:p14="http://schemas.microsoft.com/office/powerpoint/2010/main" val="19812042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a:xfrm>
            <a:off x="2085975" y="22225"/>
            <a:ext cx="10106024" cy="484187"/>
          </a:xfrm>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4"/>
          </p:nvPr>
        </p:nvSpPr>
        <p:spPr>
          <a:xfrm>
            <a:off x="2085975" y="508000"/>
            <a:ext cx="7699551" cy="511175"/>
          </a:xfrm>
        </p:spPr>
        <p:txBody>
          <a:bodyPr>
            <a:normAutofit/>
          </a:bodyPr>
          <a:lstStyle/>
          <a:p>
            <a:r>
              <a:rPr lang="es-GT" dirty="0"/>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a:xfrm>
            <a:off x="453362" y="1364512"/>
            <a:ext cx="5339646" cy="4351338"/>
          </a:xfrm>
        </p:spPr>
        <p:txBody>
          <a:bodyPr>
            <a:normAutofit/>
          </a:bodyPr>
          <a:lstStyle/>
          <a:p>
            <a:r>
              <a:rPr lang="es-ES" dirty="0"/>
              <a:t>Agregados de Comportamiento (BA) Parte 1:</a:t>
            </a:r>
          </a:p>
          <a:p>
            <a:pPr lvl="1"/>
            <a:r>
              <a:rPr lang="es-ES" sz="2000" dirty="0">
                <a:cs typeface="Calibri"/>
              </a:rPr>
              <a:t>Una vez que un paquete se marca con un valor BA, los dispositivos de flujo descendente leerán esos marcadores y asignarán automáticamente a los paquetes la clase de reenvío y la prioridad de pérdida correctos. </a:t>
            </a:r>
            <a:endParaRPr lang="es-ES" sz="2000" dirty="0"/>
          </a:p>
        </p:txBody>
      </p:sp>
      <p:pic>
        <p:nvPicPr>
          <p:cNvPr id="17" name="Picture 16">
            <a:extLst>
              <a:ext uri="{FF2B5EF4-FFF2-40B4-BE49-F238E27FC236}">
                <a16:creationId xmlns:a16="http://schemas.microsoft.com/office/drawing/2014/main" id="{419202EE-A15B-4AFB-9B35-4FD70392FEDB}"/>
              </a:ext>
            </a:extLst>
          </p:cNvPr>
          <p:cNvPicPr>
            <a:picLocks noChangeAspect="1"/>
          </p:cNvPicPr>
          <p:nvPr/>
        </p:nvPicPr>
        <p:blipFill>
          <a:blip r:embed="rId3"/>
          <a:stretch>
            <a:fillRect/>
          </a:stretch>
        </p:blipFill>
        <p:spPr>
          <a:xfrm>
            <a:off x="1041835" y="5032294"/>
            <a:ext cx="9713197" cy="1688625"/>
          </a:xfrm>
          <a:prstGeom prst="rect">
            <a:avLst/>
          </a:prstGeom>
        </p:spPr>
      </p:pic>
      <p:cxnSp>
        <p:nvCxnSpPr>
          <p:cNvPr id="19" name="Straight Arrow Connector 18">
            <a:extLst>
              <a:ext uri="{FF2B5EF4-FFF2-40B4-BE49-F238E27FC236}">
                <a16:creationId xmlns:a16="http://schemas.microsoft.com/office/drawing/2014/main" id="{2833FEFA-0348-4246-A9C8-6803A89E0703}"/>
              </a:ext>
            </a:extLst>
          </p:cNvPr>
          <p:cNvCxnSpPr>
            <a:cxnSpLocks/>
          </p:cNvCxnSpPr>
          <p:nvPr/>
        </p:nvCxnSpPr>
        <p:spPr>
          <a:xfrm flipV="1">
            <a:off x="8178800" y="4875010"/>
            <a:ext cx="114300" cy="458990"/>
          </a:xfrm>
          <a:prstGeom prst="straightConnector1">
            <a:avLst/>
          </a:prstGeom>
          <a:ln>
            <a:solidFill>
              <a:srgbClr val="83B134"/>
            </a:solidFill>
            <a:tailEnd type="triangle"/>
          </a:ln>
        </p:spPr>
        <p:style>
          <a:lnRef idx="1">
            <a:schemeClr val="accent1"/>
          </a:lnRef>
          <a:fillRef idx="0">
            <a:schemeClr val="accent1"/>
          </a:fillRef>
          <a:effectRef idx="0">
            <a:schemeClr val="accent1"/>
          </a:effectRef>
          <a:fontRef idx="minor">
            <a:schemeClr val="tx1"/>
          </a:fontRef>
        </p:style>
      </p:cxnSp>
      <p:pic>
        <p:nvPicPr>
          <p:cNvPr id="9" name="Content Placeholder 8">
            <a:extLst>
              <a:ext uri="{FF2B5EF4-FFF2-40B4-BE49-F238E27FC236}">
                <a16:creationId xmlns:a16="http://schemas.microsoft.com/office/drawing/2014/main" id="{7E44F29D-9028-470C-9B3F-2E7F55296DFB}"/>
              </a:ext>
            </a:extLst>
          </p:cNvPr>
          <p:cNvPicPr>
            <a:picLocks noGrp="1" noChangeAspect="1"/>
          </p:cNvPicPr>
          <p:nvPr>
            <p:ph idx="15"/>
          </p:nvPr>
        </p:nvPicPr>
        <p:blipFill>
          <a:blip r:embed="rId4"/>
          <a:stretch>
            <a:fillRect/>
          </a:stretch>
        </p:blipFill>
        <p:spPr>
          <a:xfrm>
            <a:off x="6096000" y="1321073"/>
            <a:ext cx="5213558" cy="3553937"/>
          </a:xfrm>
        </p:spPr>
      </p:pic>
    </p:spTree>
    <p:extLst>
      <p:ext uri="{BB962C8B-B14F-4D97-AF65-F5344CB8AC3E}">
        <p14:creationId xmlns:p14="http://schemas.microsoft.com/office/powerpoint/2010/main" val="12538484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Agregados de Comportamiento (BA) Parte 2:</a:t>
            </a:r>
          </a:p>
          <a:p>
            <a:endParaRPr lang="es-ES" dirty="0"/>
          </a:p>
        </p:txBody>
      </p:sp>
      <p:pic>
        <p:nvPicPr>
          <p:cNvPr id="4" name="Picture 3">
            <a:extLst>
              <a:ext uri="{FF2B5EF4-FFF2-40B4-BE49-F238E27FC236}">
                <a16:creationId xmlns:a16="http://schemas.microsoft.com/office/drawing/2014/main" id="{E8FDA287-0940-4E3D-A4AE-B9C213EBB639}"/>
              </a:ext>
            </a:extLst>
          </p:cNvPr>
          <p:cNvPicPr>
            <a:picLocks noChangeAspect="1"/>
          </p:cNvPicPr>
          <p:nvPr/>
        </p:nvPicPr>
        <p:blipFill>
          <a:blip r:embed="rId3"/>
          <a:stretch>
            <a:fillRect/>
          </a:stretch>
        </p:blipFill>
        <p:spPr>
          <a:xfrm>
            <a:off x="1640423" y="2086750"/>
            <a:ext cx="8911153" cy="4242859"/>
          </a:xfrm>
          <a:prstGeom prst="rect">
            <a:avLst/>
          </a:prstGeom>
        </p:spPr>
      </p:pic>
    </p:spTree>
    <p:extLst>
      <p:ext uri="{BB962C8B-B14F-4D97-AF65-F5344CB8AC3E}">
        <p14:creationId xmlns:p14="http://schemas.microsoft.com/office/powerpoint/2010/main" val="1320161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¿Qué es </a:t>
            </a:r>
            <a:r>
              <a:rPr lang="es-ES" dirty="0" err="1"/>
              <a:t>CoS</a:t>
            </a:r>
            <a:r>
              <a:rPr lang="es-ES" dirty="0"/>
              <a:t>?</a:t>
            </a:r>
          </a:p>
          <a:p>
            <a:pPr lvl="1"/>
            <a:r>
              <a:rPr lang="es-ES" dirty="0"/>
              <a:t>La clase de servicio (COS) proporciona mecanismos para categorizar el tráfico y cumplir con los requisitos de rendimiento dentro de una red.</a:t>
            </a:r>
          </a:p>
        </p:txBody>
      </p:sp>
      <p:pic>
        <p:nvPicPr>
          <p:cNvPr id="8" name="Picture 7">
            <a:extLst>
              <a:ext uri="{FF2B5EF4-FFF2-40B4-BE49-F238E27FC236}">
                <a16:creationId xmlns:a16="http://schemas.microsoft.com/office/drawing/2014/main" id="{3DEEAD5B-0026-4C43-A391-156DC36439B7}"/>
              </a:ext>
            </a:extLst>
          </p:cNvPr>
          <p:cNvPicPr>
            <a:picLocks noChangeAspect="1"/>
          </p:cNvPicPr>
          <p:nvPr/>
        </p:nvPicPr>
        <p:blipFill>
          <a:blip r:embed="rId3"/>
          <a:stretch>
            <a:fillRect/>
          </a:stretch>
        </p:blipFill>
        <p:spPr>
          <a:xfrm>
            <a:off x="1952733" y="2861121"/>
            <a:ext cx="8177947" cy="3200066"/>
          </a:xfrm>
          <a:prstGeom prst="rect">
            <a:avLst/>
          </a:prstGeom>
        </p:spPr>
      </p:pic>
    </p:spTree>
    <p:extLst>
      <p:ext uri="{BB962C8B-B14F-4D97-AF65-F5344CB8AC3E}">
        <p14:creationId xmlns:p14="http://schemas.microsoft.com/office/powerpoint/2010/main" val="26046378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a:xfrm>
            <a:off x="2085975" y="22225"/>
            <a:ext cx="10106024" cy="484187"/>
          </a:xfrm>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4"/>
          </p:nvPr>
        </p:nvSpPr>
        <p:spPr>
          <a:xfrm>
            <a:off x="2085975" y="508000"/>
            <a:ext cx="7699551" cy="511175"/>
          </a:xfrm>
        </p:spPr>
        <p:txBody>
          <a:bodyPr>
            <a:normAutofit/>
          </a:bodyPr>
          <a:lstStyle/>
          <a:p>
            <a:r>
              <a:rPr lang="es-GT" dirty="0"/>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a:xfrm>
            <a:off x="453362" y="1364512"/>
            <a:ext cx="5339646" cy="4351338"/>
          </a:xfrm>
        </p:spPr>
        <p:txBody>
          <a:bodyPr>
            <a:normAutofit/>
          </a:bodyPr>
          <a:lstStyle/>
          <a:p>
            <a:r>
              <a:rPr lang="es-ES" dirty="0" err="1"/>
              <a:t>Policers</a:t>
            </a:r>
            <a:endParaRPr lang="es-ES" dirty="0"/>
          </a:p>
        </p:txBody>
      </p:sp>
      <p:pic>
        <p:nvPicPr>
          <p:cNvPr id="15" name="Content Placeholder 14">
            <a:extLst>
              <a:ext uri="{FF2B5EF4-FFF2-40B4-BE49-F238E27FC236}">
                <a16:creationId xmlns:a16="http://schemas.microsoft.com/office/drawing/2014/main" id="{E89552F8-E413-4AE8-AE49-6A6AAD4F0791}"/>
              </a:ext>
            </a:extLst>
          </p:cNvPr>
          <p:cNvPicPr>
            <a:picLocks noGrp="1" noChangeAspect="1"/>
          </p:cNvPicPr>
          <p:nvPr>
            <p:ph idx="15"/>
          </p:nvPr>
        </p:nvPicPr>
        <p:blipFill>
          <a:blip r:embed="rId3"/>
          <a:stretch>
            <a:fillRect/>
          </a:stretch>
        </p:blipFill>
        <p:spPr>
          <a:xfrm>
            <a:off x="5886449" y="1529921"/>
            <a:ext cx="5851526" cy="5130599"/>
          </a:xfrm>
          <a:prstGeom prst="rect">
            <a:avLst/>
          </a:prstGeom>
        </p:spPr>
      </p:pic>
      <p:pic>
        <p:nvPicPr>
          <p:cNvPr id="17" name="Picture 16">
            <a:extLst>
              <a:ext uri="{FF2B5EF4-FFF2-40B4-BE49-F238E27FC236}">
                <a16:creationId xmlns:a16="http://schemas.microsoft.com/office/drawing/2014/main" id="{0A0D1C6C-1F8F-4466-A00F-E746AC26C338}"/>
              </a:ext>
            </a:extLst>
          </p:cNvPr>
          <p:cNvPicPr>
            <a:picLocks noChangeAspect="1"/>
          </p:cNvPicPr>
          <p:nvPr/>
        </p:nvPicPr>
        <p:blipFill>
          <a:blip r:embed="rId4"/>
          <a:stretch>
            <a:fillRect/>
          </a:stretch>
        </p:blipFill>
        <p:spPr>
          <a:xfrm>
            <a:off x="1362768" y="1821091"/>
            <a:ext cx="3521276" cy="3427998"/>
          </a:xfrm>
          <a:prstGeom prst="rect">
            <a:avLst/>
          </a:prstGeom>
        </p:spPr>
      </p:pic>
      <p:sp>
        <p:nvSpPr>
          <p:cNvPr id="19" name="TextBox 18">
            <a:extLst>
              <a:ext uri="{FF2B5EF4-FFF2-40B4-BE49-F238E27FC236}">
                <a16:creationId xmlns:a16="http://schemas.microsoft.com/office/drawing/2014/main" id="{4959F348-9150-4E81-8926-132E1C45F10B}"/>
              </a:ext>
            </a:extLst>
          </p:cNvPr>
          <p:cNvSpPr txBox="1"/>
          <p:nvPr/>
        </p:nvSpPr>
        <p:spPr>
          <a:xfrm>
            <a:off x="360364" y="5347259"/>
            <a:ext cx="5338763" cy="1200329"/>
          </a:xfrm>
          <a:prstGeom prst="rect">
            <a:avLst/>
          </a:prstGeom>
          <a:solidFill>
            <a:srgbClr val="0097A4"/>
          </a:solidFill>
        </p:spPr>
        <p:txBody>
          <a:bodyPr wrap="square">
            <a:spAutoFit/>
          </a:bodyPr>
          <a:lstStyle/>
          <a:p>
            <a:r>
              <a:rPr lang="es-ES" dirty="0">
                <a:solidFill>
                  <a:schemeClr val="bg1"/>
                </a:solidFill>
                <a:cs typeface="Calibri"/>
              </a:rPr>
              <a:t>Algunas plataformas que ejecutan Junos OS solo admiten un subconjunto de las acciones de control disponibles. Consulte la documentación actual de su producto para obtener información de soporte.</a:t>
            </a:r>
            <a:endParaRPr lang="en-US" dirty="0">
              <a:solidFill>
                <a:schemeClr val="bg1"/>
              </a:solidFill>
            </a:endParaRPr>
          </a:p>
        </p:txBody>
      </p:sp>
    </p:spTree>
    <p:extLst>
      <p:ext uri="{BB962C8B-B14F-4D97-AF65-F5344CB8AC3E}">
        <p14:creationId xmlns:p14="http://schemas.microsoft.com/office/powerpoint/2010/main" val="1476025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Verificación de Conocimientos</a:t>
            </a:r>
          </a:p>
          <a:p>
            <a:endParaRPr lang="es-ES" dirty="0"/>
          </a:p>
        </p:txBody>
      </p:sp>
      <p:pic>
        <p:nvPicPr>
          <p:cNvPr id="4" name="Picture 3">
            <a:extLst>
              <a:ext uri="{FF2B5EF4-FFF2-40B4-BE49-F238E27FC236}">
                <a16:creationId xmlns:a16="http://schemas.microsoft.com/office/drawing/2014/main" id="{DF785DDA-5D84-4B52-900B-035C0A36B5F6}"/>
              </a:ext>
            </a:extLst>
          </p:cNvPr>
          <p:cNvPicPr>
            <a:picLocks noChangeAspect="1"/>
          </p:cNvPicPr>
          <p:nvPr/>
        </p:nvPicPr>
        <p:blipFill>
          <a:blip r:embed="rId3"/>
          <a:stretch>
            <a:fillRect/>
          </a:stretch>
        </p:blipFill>
        <p:spPr>
          <a:xfrm>
            <a:off x="2201460" y="1877275"/>
            <a:ext cx="8187139" cy="4549647"/>
          </a:xfrm>
          <a:prstGeom prst="rect">
            <a:avLst/>
          </a:prstGeom>
        </p:spPr>
      </p:pic>
    </p:spTree>
    <p:extLst>
      <p:ext uri="{BB962C8B-B14F-4D97-AF65-F5344CB8AC3E}">
        <p14:creationId xmlns:p14="http://schemas.microsoft.com/office/powerpoint/2010/main" val="36195961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Verificación de Conocimientos</a:t>
            </a:r>
          </a:p>
          <a:p>
            <a:endParaRPr lang="es-ES" dirty="0"/>
          </a:p>
        </p:txBody>
      </p:sp>
      <p:pic>
        <p:nvPicPr>
          <p:cNvPr id="4" name="Picture 3">
            <a:extLst>
              <a:ext uri="{FF2B5EF4-FFF2-40B4-BE49-F238E27FC236}">
                <a16:creationId xmlns:a16="http://schemas.microsoft.com/office/drawing/2014/main" id="{0E88A57C-1C94-4A9A-9E81-EA6653A9672A}"/>
              </a:ext>
            </a:extLst>
          </p:cNvPr>
          <p:cNvPicPr>
            <a:picLocks noChangeAspect="1"/>
          </p:cNvPicPr>
          <p:nvPr/>
        </p:nvPicPr>
        <p:blipFill rotWithShape="1">
          <a:blip r:embed="rId3"/>
          <a:srcRect l="-559" t="885" r="9567" b="-885"/>
          <a:stretch/>
        </p:blipFill>
        <p:spPr>
          <a:xfrm>
            <a:off x="1799980" y="1946027"/>
            <a:ext cx="8271539" cy="3547461"/>
          </a:xfrm>
          <a:prstGeom prst="rect">
            <a:avLst/>
          </a:prstGeom>
        </p:spPr>
      </p:pic>
      <p:pic>
        <p:nvPicPr>
          <p:cNvPr id="8" name="Picture 7">
            <a:extLst>
              <a:ext uri="{FF2B5EF4-FFF2-40B4-BE49-F238E27FC236}">
                <a16:creationId xmlns:a16="http://schemas.microsoft.com/office/drawing/2014/main" id="{CF5EFE03-A6F0-4146-8BDC-C1C0DA905B7A}"/>
              </a:ext>
            </a:extLst>
          </p:cNvPr>
          <p:cNvPicPr>
            <a:picLocks noChangeAspect="1"/>
          </p:cNvPicPr>
          <p:nvPr/>
        </p:nvPicPr>
        <p:blipFill>
          <a:blip r:embed="rId4"/>
          <a:stretch>
            <a:fillRect/>
          </a:stretch>
        </p:blipFill>
        <p:spPr>
          <a:xfrm>
            <a:off x="4637826" y="5318217"/>
            <a:ext cx="3307055" cy="666440"/>
          </a:xfrm>
          <a:prstGeom prst="rect">
            <a:avLst/>
          </a:prstGeom>
        </p:spPr>
      </p:pic>
      <p:pic>
        <p:nvPicPr>
          <p:cNvPr id="10" name="Picture 9">
            <a:extLst>
              <a:ext uri="{FF2B5EF4-FFF2-40B4-BE49-F238E27FC236}">
                <a16:creationId xmlns:a16="http://schemas.microsoft.com/office/drawing/2014/main" id="{0AE80C78-930D-41E3-A176-5988887A463C}"/>
              </a:ext>
            </a:extLst>
          </p:cNvPr>
          <p:cNvPicPr>
            <a:picLocks noChangeAspect="1"/>
          </p:cNvPicPr>
          <p:nvPr/>
        </p:nvPicPr>
        <p:blipFill>
          <a:blip r:embed="rId5"/>
          <a:stretch>
            <a:fillRect/>
          </a:stretch>
        </p:blipFill>
        <p:spPr>
          <a:xfrm>
            <a:off x="1229985" y="6038306"/>
            <a:ext cx="3321489" cy="636827"/>
          </a:xfrm>
          <a:prstGeom prst="rect">
            <a:avLst/>
          </a:prstGeom>
        </p:spPr>
      </p:pic>
      <p:pic>
        <p:nvPicPr>
          <p:cNvPr id="12" name="Picture 11">
            <a:extLst>
              <a:ext uri="{FF2B5EF4-FFF2-40B4-BE49-F238E27FC236}">
                <a16:creationId xmlns:a16="http://schemas.microsoft.com/office/drawing/2014/main" id="{F7BFF122-033E-47F4-89C1-D407AE57392C}"/>
              </a:ext>
            </a:extLst>
          </p:cNvPr>
          <p:cNvPicPr>
            <a:picLocks noChangeAspect="1"/>
          </p:cNvPicPr>
          <p:nvPr/>
        </p:nvPicPr>
        <p:blipFill>
          <a:blip r:embed="rId6"/>
          <a:stretch>
            <a:fillRect/>
          </a:stretch>
        </p:blipFill>
        <p:spPr>
          <a:xfrm>
            <a:off x="8107424" y="5984657"/>
            <a:ext cx="3356204" cy="730686"/>
          </a:xfrm>
          <a:prstGeom prst="rect">
            <a:avLst/>
          </a:prstGeom>
        </p:spPr>
      </p:pic>
      <p:pic>
        <p:nvPicPr>
          <p:cNvPr id="14" name="Picture 13">
            <a:extLst>
              <a:ext uri="{FF2B5EF4-FFF2-40B4-BE49-F238E27FC236}">
                <a16:creationId xmlns:a16="http://schemas.microsoft.com/office/drawing/2014/main" id="{3E7D689E-A186-4EDA-84F7-93263E8D78F8}"/>
              </a:ext>
            </a:extLst>
          </p:cNvPr>
          <p:cNvPicPr>
            <a:picLocks noChangeAspect="1"/>
          </p:cNvPicPr>
          <p:nvPr/>
        </p:nvPicPr>
        <p:blipFill>
          <a:blip r:embed="rId7"/>
          <a:stretch>
            <a:fillRect/>
          </a:stretch>
        </p:blipFill>
        <p:spPr>
          <a:xfrm>
            <a:off x="4714017" y="6087703"/>
            <a:ext cx="3230864" cy="587430"/>
          </a:xfrm>
          <a:prstGeom prst="rect">
            <a:avLst/>
          </a:prstGeom>
        </p:spPr>
      </p:pic>
    </p:spTree>
    <p:extLst>
      <p:ext uri="{BB962C8B-B14F-4D97-AF65-F5344CB8AC3E}">
        <p14:creationId xmlns:p14="http://schemas.microsoft.com/office/powerpoint/2010/main" val="13345078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Verificación de Conocimientos</a:t>
            </a:r>
          </a:p>
          <a:p>
            <a:endParaRPr lang="es-ES" dirty="0"/>
          </a:p>
        </p:txBody>
      </p:sp>
      <p:pic>
        <p:nvPicPr>
          <p:cNvPr id="16" name="Picture 15">
            <a:extLst>
              <a:ext uri="{FF2B5EF4-FFF2-40B4-BE49-F238E27FC236}">
                <a16:creationId xmlns:a16="http://schemas.microsoft.com/office/drawing/2014/main" id="{778D369B-043E-4E51-8D38-5544331D4306}"/>
              </a:ext>
            </a:extLst>
          </p:cNvPr>
          <p:cNvPicPr>
            <a:picLocks noChangeAspect="1"/>
          </p:cNvPicPr>
          <p:nvPr/>
        </p:nvPicPr>
        <p:blipFill rotWithShape="1">
          <a:blip r:embed="rId3"/>
          <a:srcRect l="1781" b="10585"/>
          <a:stretch/>
        </p:blipFill>
        <p:spPr>
          <a:xfrm>
            <a:off x="686205" y="2118575"/>
            <a:ext cx="11505795" cy="4351338"/>
          </a:xfrm>
          <a:prstGeom prst="rect">
            <a:avLst/>
          </a:prstGeom>
        </p:spPr>
      </p:pic>
    </p:spTree>
    <p:extLst>
      <p:ext uri="{BB962C8B-B14F-4D97-AF65-F5344CB8AC3E}">
        <p14:creationId xmlns:p14="http://schemas.microsoft.com/office/powerpoint/2010/main" val="2164693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3672" y="2083242"/>
            <a:ext cx="6211665" cy="1358458"/>
          </a:xfrm>
        </p:spPr>
        <p:txBody>
          <a:bodyPr>
            <a:noAutofit/>
          </a:bodyPr>
          <a:lstStyle/>
          <a:p>
            <a:r>
              <a:rPr lang="es-ES" sz="3400" dirty="0"/>
              <a:t>Junos OS: Encolamiento del Tráfico</a:t>
            </a:r>
          </a:p>
        </p:txBody>
      </p:sp>
      <p:sp>
        <p:nvSpPr>
          <p:cNvPr id="12" name="Text Placeholder 11">
            <a:extLst>
              <a:ext uri="{FF2B5EF4-FFF2-40B4-BE49-F238E27FC236}">
                <a16:creationId xmlns:a16="http://schemas.microsoft.com/office/drawing/2014/main" id="{6D557538-D8AF-4733-ABDC-BD8EB139F28F}"/>
              </a:ext>
            </a:extLst>
          </p:cNvPr>
          <p:cNvSpPr>
            <a:spLocks noGrp="1"/>
          </p:cNvSpPr>
          <p:nvPr>
            <p:ph type="body" sz="quarter" idx="13"/>
          </p:nvPr>
        </p:nvSpPr>
        <p:spPr>
          <a:xfrm>
            <a:off x="393672" y="3993357"/>
            <a:ext cx="6442557" cy="1942079"/>
          </a:xfrm>
        </p:spPr>
        <p:txBody>
          <a:bodyPr/>
          <a:lstStyle/>
          <a:p>
            <a:r>
              <a:rPr lang="es-ES" dirty="0"/>
              <a:t>Describir el encolamiento de trafico dentro de Junos OS</a:t>
            </a:r>
          </a:p>
        </p:txBody>
      </p:sp>
    </p:spTree>
    <p:extLst>
      <p:ext uri="{BB962C8B-B14F-4D97-AF65-F5344CB8AC3E}">
        <p14:creationId xmlns:p14="http://schemas.microsoft.com/office/powerpoint/2010/main" val="25786710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Encolamiento</a:t>
            </a:r>
          </a:p>
          <a:p>
            <a:pPr lvl="1"/>
            <a:r>
              <a:rPr lang="es-ES" dirty="0"/>
              <a:t>Las clases de reenvío se mapean con colas</a:t>
            </a:r>
          </a:p>
        </p:txBody>
      </p:sp>
      <p:pic>
        <p:nvPicPr>
          <p:cNvPr id="4" name="Picture 3">
            <a:extLst>
              <a:ext uri="{FF2B5EF4-FFF2-40B4-BE49-F238E27FC236}">
                <a16:creationId xmlns:a16="http://schemas.microsoft.com/office/drawing/2014/main" id="{554DBCA5-FFB2-4B92-B539-9712A5A97886}"/>
              </a:ext>
            </a:extLst>
          </p:cNvPr>
          <p:cNvPicPr>
            <a:picLocks noChangeAspect="1"/>
          </p:cNvPicPr>
          <p:nvPr/>
        </p:nvPicPr>
        <p:blipFill>
          <a:blip r:embed="rId3"/>
          <a:stretch>
            <a:fillRect/>
          </a:stretch>
        </p:blipFill>
        <p:spPr>
          <a:xfrm>
            <a:off x="3906722" y="2271324"/>
            <a:ext cx="4378555" cy="4302626"/>
          </a:xfrm>
          <a:prstGeom prst="rect">
            <a:avLst/>
          </a:prstGeom>
        </p:spPr>
      </p:pic>
    </p:spTree>
    <p:extLst>
      <p:ext uri="{BB962C8B-B14F-4D97-AF65-F5344CB8AC3E}">
        <p14:creationId xmlns:p14="http://schemas.microsoft.com/office/powerpoint/2010/main" val="33482230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Encolamiento</a:t>
            </a:r>
          </a:p>
          <a:p>
            <a:pPr lvl="1"/>
            <a:r>
              <a:rPr lang="es-ES" sz="2000" dirty="0"/>
              <a:t>Mapeo por defecto de las colas y clases de reenvío para dispositivos Junos OS</a:t>
            </a:r>
          </a:p>
          <a:p>
            <a:pPr lvl="2"/>
            <a:r>
              <a:rPr lang="es-ES" dirty="0"/>
              <a:t>0: </a:t>
            </a:r>
            <a:r>
              <a:rPr lang="es-ES" dirty="0" err="1"/>
              <a:t>best-effort</a:t>
            </a:r>
            <a:endParaRPr lang="es-ES" dirty="0"/>
          </a:p>
          <a:p>
            <a:pPr lvl="2"/>
            <a:r>
              <a:rPr lang="es-ES" dirty="0"/>
              <a:t>1: </a:t>
            </a:r>
            <a:r>
              <a:rPr lang="es-ES" dirty="0" err="1"/>
              <a:t>expedited-forwarding</a:t>
            </a:r>
            <a:endParaRPr lang="es-ES" dirty="0"/>
          </a:p>
          <a:p>
            <a:pPr lvl="2"/>
            <a:r>
              <a:rPr lang="es-ES" dirty="0"/>
              <a:t>2: </a:t>
            </a:r>
            <a:r>
              <a:rPr lang="es-ES" dirty="0" err="1"/>
              <a:t>assured-forwarding</a:t>
            </a:r>
            <a:endParaRPr lang="es-ES" dirty="0"/>
          </a:p>
          <a:p>
            <a:pPr lvl="2"/>
            <a:r>
              <a:rPr lang="es-ES" dirty="0"/>
              <a:t>3: </a:t>
            </a:r>
            <a:r>
              <a:rPr lang="es-ES" dirty="0" err="1"/>
              <a:t>network</a:t>
            </a:r>
            <a:r>
              <a:rPr lang="es-ES" dirty="0"/>
              <a:t>-control</a:t>
            </a:r>
          </a:p>
        </p:txBody>
      </p:sp>
      <p:pic>
        <p:nvPicPr>
          <p:cNvPr id="4" name="Picture 3">
            <a:extLst>
              <a:ext uri="{FF2B5EF4-FFF2-40B4-BE49-F238E27FC236}">
                <a16:creationId xmlns:a16="http://schemas.microsoft.com/office/drawing/2014/main" id="{554DBCA5-FFB2-4B92-B539-9712A5A97886}"/>
              </a:ext>
            </a:extLst>
          </p:cNvPr>
          <p:cNvPicPr>
            <a:picLocks noChangeAspect="1"/>
          </p:cNvPicPr>
          <p:nvPr/>
        </p:nvPicPr>
        <p:blipFill>
          <a:blip r:embed="rId3"/>
          <a:stretch>
            <a:fillRect/>
          </a:stretch>
        </p:blipFill>
        <p:spPr>
          <a:xfrm>
            <a:off x="807922" y="3540181"/>
            <a:ext cx="3200449" cy="3144950"/>
          </a:xfrm>
          <a:prstGeom prst="rect">
            <a:avLst/>
          </a:prstGeom>
        </p:spPr>
      </p:pic>
      <p:pic>
        <p:nvPicPr>
          <p:cNvPr id="5" name="Picture 4">
            <a:extLst>
              <a:ext uri="{FF2B5EF4-FFF2-40B4-BE49-F238E27FC236}">
                <a16:creationId xmlns:a16="http://schemas.microsoft.com/office/drawing/2014/main" id="{F75293A2-02EF-43EA-965A-3FC87DFA1AF4}"/>
              </a:ext>
            </a:extLst>
          </p:cNvPr>
          <p:cNvPicPr>
            <a:picLocks noChangeAspect="1"/>
          </p:cNvPicPr>
          <p:nvPr/>
        </p:nvPicPr>
        <p:blipFill>
          <a:blip r:embed="rId4"/>
          <a:stretch>
            <a:fillRect/>
          </a:stretch>
        </p:blipFill>
        <p:spPr>
          <a:xfrm>
            <a:off x="4725880" y="2705518"/>
            <a:ext cx="6915502" cy="3644482"/>
          </a:xfrm>
          <a:prstGeom prst="rect">
            <a:avLst/>
          </a:prstGeom>
        </p:spPr>
      </p:pic>
    </p:spTree>
    <p:extLst>
      <p:ext uri="{BB962C8B-B14F-4D97-AF65-F5344CB8AC3E}">
        <p14:creationId xmlns:p14="http://schemas.microsoft.com/office/powerpoint/2010/main" val="28817572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4"/>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Definición de Clases de Reenvío</a:t>
            </a:r>
          </a:p>
          <a:p>
            <a:pPr lvl="1"/>
            <a:r>
              <a:rPr lang="es-ES" sz="2000" dirty="0"/>
              <a:t>Configure clases de </a:t>
            </a:r>
            <a:r>
              <a:rPr lang="es-ES" sz="2000" dirty="0" err="1"/>
              <a:t>reenvio</a:t>
            </a:r>
            <a:r>
              <a:rPr lang="es-ES" sz="2000" dirty="0"/>
              <a:t> en </a:t>
            </a:r>
            <a:r>
              <a:rPr lang="es-ES" sz="2000" dirty="0">
                <a:cs typeface="Calibri"/>
              </a:rPr>
              <a:t>[</a:t>
            </a:r>
            <a:r>
              <a:rPr lang="es-ES" sz="2000" dirty="0" err="1">
                <a:cs typeface="Calibri"/>
              </a:rPr>
              <a:t>edit</a:t>
            </a:r>
            <a:r>
              <a:rPr lang="es-ES" sz="2000" dirty="0">
                <a:cs typeface="Calibri"/>
              </a:rPr>
              <a:t> </a:t>
            </a:r>
            <a:r>
              <a:rPr lang="es-ES" sz="2000" dirty="0" err="1">
                <a:cs typeface="Calibri"/>
              </a:rPr>
              <a:t>class-of-service</a:t>
            </a:r>
            <a:r>
              <a:rPr lang="es-ES" sz="2000" dirty="0">
                <a:cs typeface="Calibri"/>
              </a:rPr>
              <a:t> </a:t>
            </a:r>
            <a:r>
              <a:rPr lang="es-ES" sz="2000" dirty="0" err="1">
                <a:cs typeface="Calibri"/>
              </a:rPr>
              <a:t>forwarding-classes</a:t>
            </a:r>
            <a:r>
              <a:rPr lang="es-ES" sz="2000" dirty="0">
                <a:cs typeface="Calibri"/>
              </a:rPr>
              <a:t>].</a:t>
            </a:r>
          </a:p>
          <a:p>
            <a:pPr lvl="2"/>
            <a:r>
              <a:rPr lang="es-ES" dirty="0">
                <a:cs typeface="Calibri"/>
              </a:rPr>
              <a:t>Cada clase de reenvío tiene un nombre predeterminado.</a:t>
            </a:r>
          </a:p>
          <a:p>
            <a:pPr lvl="2"/>
            <a:r>
              <a:rPr lang="es-ES" dirty="0">
                <a:cs typeface="Calibri"/>
              </a:rPr>
              <a:t>Los nombres de las clases de reenvío pueden ser asignados a colas no-predeterminadas.</a:t>
            </a:r>
            <a:endParaRPr lang="es-ES" dirty="0"/>
          </a:p>
        </p:txBody>
      </p:sp>
      <p:pic>
        <p:nvPicPr>
          <p:cNvPr id="5" name="Content Placeholder 4">
            <a:extLst>
              <a:ext uri="{FF2B5EF4-FFF2-40B4-BE49-F238E27FC236}">
                <a16:creationId xmlns:a16="http://schemas.microsoft.com/office/drawing/2014/main" id="{89DBF9F6-A16A-458B-B672-A2036996CD21}"/>
              </a:ext>
            </a:extLst>
          </p:cNvPr>
          <p:cNvPicPr>
            <a:picLocks noGrp="1" noChangeAspect="1"/>
          </p:cNvPicPr>
          <p:nvPr>
            <p:ph idx="15"/>
          </p:nvPr>
        </p:nvPicPr>
        <p:blipFill>
          <a:blip r:embed="rId3"/>
          <a:stretch>
            <a:fillRect/>
          </a:stretch>
        </p:blipFill>
        <p:spPr>
          <a:xfrm>
            <a:off x="5793008" y="2028525"/>
            <a:ext cx="6050205" cy="3923013"/>
          </a:xfrm>
        </p:spPr>
      </p:pic>
    </p:spTree>
    <p:extLst>
      <p:ext uri="{BB962C8B-B14F-4D97-AF65-F5344CB8AC3E}">
        <p14:creationId xmlns:p14="http://schemas.microsoft.com/office/powerpoint/2010/main" val="1526636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Verificación de Conocimientos</a:t>
            </a:r>
          </a:p>
          <a:p>
            <a:endParaRPr lang="es-ES" dirty="0"/>
          </a:p>
        </p:txBody>
      </p:sp>
      <p:pic>
        <p:nvPicPr>
          <p:cNvPr id="4" name="Picture 3">
            <a:extLst>
              <a:ext uri="{FF2B5EF4-FFF2-40B4-BE49-F238E27FC236}">
                <a16:creationId xmlns:a16="http://schemas.microsoft.com/office/drawing/2014/main" id="{12D0E7A4-47D9-4E46-80DE-3D48E1CD5C78}"/>
              </a:ext>
            </a:extLst>
          </p:cNvPr>
          <p:cNvPicPr>
            <a:picLocks noChangeAspect="1"/>
          </p:cNvPicPr>
          <p:nvPr/>
        </p:nvPicPr>
        <p:blipFill>
          <a:blip r:embed="rId3"/>
          <a:stretch>
            <a:fillRect/>
          </a:stretch>
        </p:blipFill>
        <p:spPr>
          <a:xfrm>
            <a:off x="1667968" y="1808163"/>
            <a:ext cx="8568232" cy="4843415"/>
          </a:xfrm>
          <a:prstGeom prst="rect">
            <a:avLst/>
          </a:prstGeom>
        </p:spPr>
      </p:pic>
    </p:spTree>
    <p:extLst>
      <p:ext uri="{BB962C8B-B14F-4D97-AF65-F5344CB8AC3E}">
        <p14:creationId xmlns:p14="http://schemas.microsoft.com/office/powerpoint/2010/main" val="40582717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Verificación de Conocimientos</a:t>
            </a:r>
          </a:p>
          <a:p>
            <a:endParaRPr lang="es-ES" dirty="0"/>
          </a:p>
        </p:txBody>
      </p:sp>
      <p:pic>
        <p:nvPicPr>
          <p:cNvPr id="4" name="Picture 3">
            <a:extLst>
              <a:ext uri="{FF2B5EF4-FFF2-40B4-BE49-F238E27FC236}">
                <a16:creationId xmlns:a16="http://schemas.microsoft.com/office/drawing/2014/main" id="{BCCC1ABA-6BA3-40CF-88AE-C5A9EEDE3894}"/>
              </a:ext>
            </a:extLst>
          </p:cNvPr>
          <p:cNvPicPr>
            <a:picLocks noChangeAspect="1"/>
          </p:cNvPicPr>
          <p:nvPr/>
        </p:nvPicPr>
        <p:blipFill>
          <a:blip r:embed="rId3"/>
          <a:stretch>
            <a:fillRect/>
          </a:stretch>
        </p:blipFill>
        <p:spPr>
          <a:xfrm>
            <a:off x="2085975" y="1707331"/>
            <a:ext cx="8480916" cy="4642669"/>
          </a:xfrm>
          <a:prstGeom prst="rect">
            <a:avLst/>
          </a:prstGeom>
        </p:spPr>
      </p:pic>
    </p:spTree>
    <p:extLst>
      <p:ext uri="{BB962C8B-B14F-4D97-AF65-F5344CB8AC3E}">
        <p14:creationId xmlns:p14="http://schemas.microsoft.com/office/powerpoint/2010/main" val="31985776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¿Qué es </a:t>
            </a:r>
            <a:r>
              <a:rPr lang="es-ES" dirty="0" err="1"/>
              <a:t>CoS</a:t>
            </a:r>
            <a:r>
              <a:rPr lang="es-ES" dirty="0"/>
              <a:t>?</a:t>
            </a:r>
          </a:p>
          <a:p>
            <a:pPr marL="53975" lvl="1" indent="0">
              <a:buNone/>
            </a:pPr>
            <a:r>
              <a:rPr lang="es-ES" sz="2000" dirty="0"/>
              <a:t>La configuración de COS no afecta</a:t>
            </a:r>
          </a:p>
          <a:p>
            <a:pPr lvl="1"/>
            <a:r>
              <a:rPr lang="es-ES" sz="2000" dirty="0"/>
              <a:t>Retrasos en la transmisión en serie</a:t>
            </a:r>
          </a:p>
          <a:p>
            <a:pPr lvl="1"/>
            <a:r>
              <a:rPr lang="es-ES" sz="2000" dirty="0"/>
              <a:t>Retrasos en la propagación</a:t>
            </a:r>
          </a:p>
          <a:p>
            <a:endParaRPr lang="es-ES" dirty="0"/>
          </a:p>
        </p:txBody>
      </p:sp>
      <p:pic>
        <p:nvPicPr>
          <p:cNvPr id="8" name="Picture 7">
            <a:extLst>
              <a:ext uri="{FF2B5EF4-FFF2-40B4-BE49-F238E27FC236}">
                <a16:creationId xmlns:a16="http://schemas.microsoft.com/office/drawing/2014/main" id="{66058190-32FB-43D6-9A11-AD2CC8183D6B}"/>
              </a:ext>
            </a:extLst>
          </p:cNvPr>
          <p:cNvPicPr>
            <a:picLocks noChangeAspect="1"/>
          </p:cNvPicPr>
          <p:nvPr/>
        </p:nvPicPr>
        <p:blipFill>
          <a:blip r:embed="rId3"/>
          <a:stretch>
            <a:fillRect/>
          </a:stretch>
        </p:blipFill>
        <p:spPr>
          <a:xfrm>
            <a:off x="1952733" y="2861121"/>
            <a:ext cx="8177947" cy="3200066"/>
          </a:xfrm>
          <a:prstGeom prst="rect">
            <a:avLst/>
          </a:prstGeom>
        </p:spPr>
      </p:pic>
      <p:sp>
        <p:nvSpPr>
          <p:cNvPr id="9" name="TextBox 8">
            <a:extLst>
              <a:ext uri="{FF2B5EF4-FFF2-40B4-BE49-F238E27FC236}">
                <a16:creationId xmlns:a16="http://schemas.microsoft.com/office/drawing/2014/main" id="{94F3E740-9396-4D25-A3F5-D386E23ADF07}"/>
              </a:ext>
            </a:extLst>
          </p:cNvPr>
          <p:cNvSpPr txBox="1"/>
          <p:nvPr/>
        </p:nvSpPr>
        <p:spPr>
          <a:xfrm>
            <a:off x="6526061" y="1877275"/>
            <a:ext cx="5024445" cy="707886"/>
          </a:xfrm>
          <a:prstGeom prst="rect">
            <a:avLst/>
          </a:prstGeom>
          <a:solidFill>
            <a:srgbClr val="0097A4"/>
          </a:solidFill>
        </p:spPr>
        <p:txBody>
          <a:bodyPr wrap="square" anchor="ctr" anchorCtr="1">
            <a:spAutoFit/>
          </a:bodyPr>
          <a:lstStyle/>
          <a:p>
            <a:pPr algn="ctr"/>
            <a:r>
              <a:rPr lang="es-ES" sz="2000" dirty="0" err="1">
                <a:solidFill>
                  <a:schemeClr val="bg1"/>
                </a:solidFill>
                <a:cs typeface="Calibri"/>
              </a:rPr>
              <a:t>CoS</a:t>
            </a:r>
            <a:r>
              <a:rPr lang="es-ES" sz="2000" dirty="0">
                <a:solidFill>
                  <a:schemeClr val="bg1"/>
                </a:solidFill>
                <a:cs typeface="Calibri"/>
              </a:rPr>
              <a:t> no hace que una red sea más rápida ni reduce la congestión.</a:t>
            </a:r>
          </a:p>
        </p:txBody>
      </p:sp>
    </p:spTree>
    <p:extLst>
      <p:ext uri="{BB962C8B-B14F-4D97-AF65-F5344CB8AC3E}">
        <p14:creationId xmlns:p14="http://schemas.microsoft.com/office/powerpoint/2010/main" val="28555328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3672" y="2083242"/>
            <a:ext cx="6211665" cy="1358458"/>
          </a:xfrm>
        </p:spPr>
        <p:txBody>
          <a:bodyPr>
            <a:noAutofit/>
          </a:bodyPr>
          <a:lstStyle/>
          <a:p>
            <a:r>
              <a:rPr lang="es-ES" sz="3400" dirty="0"/>
              <a:t>Junos OS: Programación (</a:t>
            </a:r>
            <a:r>
              <a:rPr lang="es-ES" sz="3400" dirty="0" err="1"/>
              <a:t>scheduling</a:t>
            </a:r>
            <a:r>
              <a:rPr lang="es-ES" sz="3400" dirty="0"/>
              <a:t>) de Tráfico</a:t>
            </a:r>
          </a:p>
        </p:txBody>
      </p:sp>
      <p:sp>
        <p:nvSpPr>
          <p:cNvPr id="12" name="Text Placeholder 11">
            <a:extLst>
              <a:ext uri="{FF2B5EF4-FFF2-40B4-BE49-F238E27FC236}">
                <a16:creationId xmlns:a16="http://schemas.microsoft.com/office/drawing/2014/main" id="{6D557538-D8AF-4733-ABDC-BD8EB139F28F}"/>
              </a:ext>
            </a:extLst>
          </p:cNvPr>
          <p:cNvSpPr>
            <a:spLocks noGrp="1"/>
          </p:cNvSpPr>
          <p:nvPr>
            <p:ph type="body" sz="quarter" idx="13"/>
          </p:nvPr>
        </p:nvSpPr>
        <p:spPr>
          <a:xfrm>
            <a:off x="393672" y="3993357"/>
            <a:ext cx="6442557" cy="1942079"/>
          </a:xfrm>
        </p:spPr>
        <p:txBody>
          <a:bodyPr/>
          <a:lstStyle/>
          <a:p>
            <a:r>
              <a:rPr lang="es-ES" dirty="0"/>
              <a:t>Configurar programación (</a:t>
            </a:r>
            <a:r>
              <a:rPr lang="es-ES" dirty="0" err="1"/>
              <a:t>scheduling</a:t>
            </a:r>
            <a:r>
              <a:rPr lang="es-ES" dirty="0"/>
              <a:t>) del tráfico dentro de Junos OS</a:t>
            </a:r>
          </a:p>
        </p:txBody>
      </p:sp>
    </p:spTree>
    <p:extLst>
      <p:ext uri="{BB962C8B-B14F-4D97-AF65-F5344CB8AC3E}">
        <p14:creationId xmlns:p14="http://schemas.microsoft.com/office/powerpoint/2010/main" val="17789111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4"/>
          </p:nvPr>
        </p:nvSpPr>
        <p:spPr/>
        <p:txBody>
          <a:bodyPr>
            <a:normAutofit/>
          </a:bodyPr>
          <a:lstStyle/>
          <a:p>
            <a:r>
              <a:rPr lang="es-GT" dirty="0"/>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Descripción general de </a:t>
            </a:r>
            <a:r>
              <a:rPr lang="es-ES" dirty="0" err="1"/>
              <a:t>Scheduling</a:t>
            </a:r>
            <a:endParaRPr lang="es-ES" dirty="0"/>
          </a:p>
          <a:p>
            <a:pPr lvl="1"/>
            <a:r>
              <a:rPr lang="es-ES" sz="2000" dirty="0"/>
              <a:t>Un </a:t>
            </a:r>
            <a:r>
              <a:rPr lang="es-ES" sz="2000" dirty="0" err="1"/>
              <a:t>scheduler</a:t>
            </a:r>
            <a:r>
              <a:rPr lang="es-ES" sz="2000" dirty="0"/>
              <a:t> contiene parámetros que describen cómo dar servicio a una cola. </a:t>
            </a:r>
          </a:p>
          <a:p>
            <a:pPr lvl="1"/>
            <a:r>
              <a:rPr lang="es-ES" sz="2000" dirty="0"/>
              <a:t>Un </a:t>
            </a:r>
            <a:r>
              <a:rPr lang="es-ES" sz="2000" dirty="0" err="1"/>
              <a:t>scheduler</a:t>
            </a:r>
            <a:r>
              <a:rPr lang="es-ES" sz="2000" dirty="0"/>
              <a:t> está asociado con una cola particular y una clase de reenvío a través de un mapa de </a:t>
            </a:r>
            <a:r>
              <a:rPr lang="es-ES" sz="2000" dirty="0" err="1"/>
              <a:t>scheduler</a:t>
            </a:r>
            <a:r>
              <a:rPr lang="es-ES" sz="2000" dirty="0"/>
              <a:t>.</a:t>
            </a:r>
          </a:p>
          <a:p>
            <a:endParaRPr lang="es-ES" dirty="0"/>
          </a:p>
        </p:txBody>
      </p:sp>
      <p:pic>
        <p:nvPicPr>
          <p:cNvPr id="11" name="Content Placeholder 10">
            <a:extLst>
              <a:ext uri="{FF2B5EF4-FFF2-40B4-BE49-F238E27FC236}">
                <a16:creationId xmlns:a16="http://schemas.microsoft.com/office/drawing/2014/main" id="{403478E8-64B2-422C-AB95-3FA93FFBFD0C}"/>
              </a:ext>
            </a:extLst>
          </p:cNvPr>
          <p:cNvPicPr>
            <a:picLocks noGrp="1" noChangeAspect="1"/>
          </p:cNvPicPr>
          <p:nvPr>
            <p:ph idx="15"/>
          </p:nvPr>
        </p:nvPicPr>
        <p:blipFill>
          <a:blip r:embed="rId3"/>
          <a:stretch>
            <a:fillRect/>
          </a:stretch>
        </p:blipFill>
        <p:spPr>
          <a:xfrm>
            <a:off x="6289033" y="1275612"/>
            <a:ext cx="5100879" cy="4848638"/>
          </a:xfrm>
          <a:prstGeom prst="rect">
            <a:avLst/>
          </a:prstGeom>
        </p:spPr>
      </p:pic>
    </p:spTree>
    <p:extLst>
      <p:ext uri="{BB962C8B-B14F-4D97-AF65-F5344CB8AC3E}">
        <p14:creationId xmlns:p14="http://schemas.microsoft.com/office/powerpoint/2010/main" val="37594938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4"/>
          </p:nvPr>
        </p:nvSpPr>
        <p:spPr/>
        <p:txBody>
          <a:bodyPr>
            <a:normAutofit/>
          </a:bodyPr>
          <a:lstStyle/>
          <a:p>
            <a:r>
              <a:rPr lang="es-GT" dirty="0"/>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a:xfrm>
            <a:off x="453362" y="1364512"/>
            <a:ext cx="6341138" cy="4845788"/>
          </a:xfrm>
        </p:spPr>
        <p:txBody>
          <a:bodyPr>
            <a:noAutofit/>
          </a:bodyPr>
          <a:lstStyle/>
          <a:p>
            <a:r>
              <a:rPr lang="es-ES" sz="2000" dirty="0"/>
              <a:t>Descripción general de </a:t>
            </a:r>
            <a:r>
              <a:rPr lang="es-ES" sz="2000" dirty="0" err="1"/>
              <a:t>Scheduling</a:t>
            </a:r>
            <a:endParaRPr lang="es-ES" sz="2000" dirty="0"/>
          </a:p>
          <a:p>
            <a:pPr marL="53975" lvl="1" indent="0">
              <a:buNone/>
              <a:tabLst>
                <a:tab pos="292100" algn="l"/>
              </a:tabLst>
            </a:pPr>
            <a:r>
              <a:rPr lang="es-ES" sz="2000" b="1" dirty="0">
                <a:cs typeface="Calibri"/>
              </a:rPr>
              <a:t>Prioridad </a:t>
            </a:r>
          </a:p>
          <a:p>
            <a:pPr lvl="1"/>
            <a:r>
              <a:rPr lang="es-ES" sz="2000" dirty="0">
                <a:cs typeface="Calibri"/>
              </a:rPr>
              <a:t>Los dispositivos que ejecutan Junos OS generalmente transmiten paquetes de clases de reenvío o colas con una prioridad más alta antes que aquellos con una prioridad más baja.</a:t>
            </a:r>
          </a:p>
          <a:p>
            <a:pPr marL="53975" lvl="1" indent="0">
              <a:buNone/>
            </a:pPr>
            <a:r>
              <a:rPr lang="es-ES" sz="2000" b="1" dirty="0">
                <a:cs typeface="Calibri"/>
              </a:rPr>
              <a:t>Velocidad de transmisión</a:t>
            </a:r>
          </a:p>
          <a:p>
            <a:pPr lvl="1"/>
            <a:r>
              <a:rPr lang="es-ES" sz="2000" dirty="0">
                <a:cs typeface="Calibri"/>
              </a:rPr>
              <a:t> 95 por ciento del ancho de banda a la cola asociada con la clase de reenvío de mejor esfuerzo (normalmente Cola 0)</a:t>
            </a:r>
          </a:p>
          <a:p>
            <a:pPr lvl="1"/>
            <a:r>
              <a:rPr lang="es-ES" sz="2000" dirty="0">
                <a:cs typeface="Calibri"/>
              </a:rPr>
              <a:t>5 por ciento del ancho de banda a la cola asociada con la clase de reenvío de control de red (normalmente Cola 3).</a:t>
            </a:r>
          </a:p>
          <a:p>
            <a:pPr lvl="1"/>
            <a:r>
              <a:rPr lang="es-ES" sz="2000" dirty="0">
                <a:cs typeface="Calibri"/>
              </a:rPr>
              <a:t>Las otras colas tienen asignadas 0</a:t>
            </a:r>
          </a:p>
        </p:txBody>
      </p:sp>
      <p:graphicFrame>
        <p:nvGraphicFramePr>
          <p:cNvPr id="8" name="Table 8">
            <a:extLst>
              <a:ext uri="{FF2B5EF4-FFF2-40B4-BE49-F238E27FC236}">
                <a16:creationId xmlns:a16="http://schemas.microsoft.com/office/drawing/2014/main" id="{08D143CE-83DB-4E48-8577-CEB25060FA9E}"/>
              </a:ext>
            </a:extLst>
          </p:cNvPr>
          <p:cNvGraphicFramePr>
            <a:graphicFrameLocks noGrp="1"/>
          </p:cNvGraphicFramePr>
          <p:nvPr>
            <p:ph idx="15"/>
            <p:extLst>
              <p:ext uri="{D42A27DB-BD31-4B8C-83A1-F6EECF244321}">
                <p14:modId xmlns:p14="http://schemas.microsoft.com/office/powerpoint/2010/main" val="2258673700"/>
              </p:ext>
            </p:extLst>
          </p:nvPr>
        </p:nvGraphicFramePr>
        <p:xfrm>
          <a:off x="6851826" y="2024380"/>
          <a:ext cx="5028536" cy="2473960"/>
        </p:xfrm>
        <a:graphic>
          <a:graphicData uri="http://schemas.openxmlformats.org/drawingml/2006/table">
            <a:tbl>
              <a:tblPr firstRow="1" bandRow="1">
                <a:tableStyleId>{5C22544A-7EE6-4342-B048-85BDC9FD1C3A}</a:tableStyleId>
              </a:tblPr>
              <a:tblGrid>
                <a:gridCol w="2907636">
                  <a:extLst>
                    <a:ext uri="{9D8B030D-6E8A-4147-A177-3AD203B41FA5}">
                      <a16:colId xmlns:a16="http://schemas.microsoft.com/office/drawing/2014/main" val="1162771307"/>
                    </a:ext>
                  </a:extLst>
                </a:gridCol>
                <a:gridCol w="2120900">
                  <a:extLst>
                    <a:ext uri="{9D8B030D-6E8A-4147-A177-3AD203B41FA5}">
                      <a16:colId xmlns:a16="http://schemas.microsoft.com/office/drawing/2014/main" val="697320062"/>
                    </a:ext>
                  </a:extLst>
                </a:gridCol>
              </a:tblGrid>
              <a:tr h="370840">
                <a:tc>
                  <a:txBody>
                    <a:bodyPr/>
                    <a:lstStyle/>
                    <a:p>
                      <a:pPr algn="ctr"/>
                      <a:r>
                        <a:rPr lang="es-GT" dirty="0"/>
                        <a:t>Componentes de </a:t>
                      </a:r>
                      <a:r>
                        <a:rPr lang="es-GT" dirty="0" err="1"/>
                        <a:t>Scheduling</a:t>
                      </a:r>
                      <a:endParaRPr lang="en-US" dirty="0"/>
                    </a:p>
                  </a:txBody>
                  <a:tcPr>
                    <a:solidFill>
                      <a:srgbClr val="0097A4"/>
                    </a:solidFill>
                  </a:tcPr>
                </a:tc>
                <a:tc>
                  <a:txBody>
                    <a:bodyPr/>
                    <a:lstStyle/>
                    <a:p>
                      <a:pPr algn="ctr"/>
                      <a:r>
                        <a:rPr lang="es-GT" dirty="0"/>
                        <a:t>Función</a:t>
                      </a:r>
                      <a:endParaRPr lang="en-US" dirty="0"/>
                    </a:p>
                  </a:txBody>
                  <a:tcPr>
                    <a:solidFill>
                      <a:srgbClr val="0097A4"/>
                    </a:solidFill>
                  </a:tcPr>
                </a:tc>
                <a:extLst>
                  <a:ext uri="{0D108BD9-81ED-4DB2-BD59-A6C34878D82A}">
                    <a16:rowId xmlns:a16="http://schemas.microsoft.com/office/drawing/2014/main" val="1066815974"/>
                  </a:ext>
                </a:extLst>
              </a:tr>
              <a:tr h="370840">
                <a:tc>
                  <a:txBody>
                    <a:bodyPr/>
                    <a:lstStyle/>
                    <a:p>
                      <a:pPr marL="285750" indent="-285750">
                        <a:buFont typeface="Arial" panose="020B0604020202020204" pitchFamily="34" charset="0"/>
                        <a:buChar char="•"/>
                      </a:pPr>
                      <a:r>
                        <a:rPr lang="es-GT" dirty="0"/>
                        <a:t>Prioridad</a:t>
                      </a:r>
                    </a:p>
                    <a:p>
                      <a:pPr marL="285750" indent="-285750">
                        <a:buFont typeface="Arial" panose="020B0604020202020204" pitchFamily="34" charset="0"/>
                        <a:buChar char="•"/>
                      </a:pPr>
                      <a:r>
                        <a:rPr lang="es-GT" dirty="0"/>
                        <a:t>Taza de Transmisión</a:t>
                      </a:r>
                    </a:p>
                  </a:txBody>
                  <a:tcPr>
                    <a:solidFill>
                      <a:srgbClr val="F1F3F4"/>
                    </a:solidFill>
                  </a:tcPr>
                </a:tc>
                <a:tc>
                  <a:txBody>
                    <a:bodyPr/>
                    <a:lstStyle/>
                    <a:p>
                      <a:r>
                        <a:rPr lang="es-GT" dirty="0"/>
                        <a:t>Definen el orden en que los paquetes son transmitidos</a:t>
                      </a:r>
                      <a:endParaRPr lang="en-US" dirty="0"/>
                    </a:p>
                  </a:txBody>
                  <a:tcPr>
                    <a:solidFill>
                      <a:srgbClr val="F1F3F4"/>
                    </a:solidFill>
                  </a:tcPr>
                </a:tc>
                <a:extLst>
                  <a:ext uri="{0D108BD9-81ED-4DB2-BD59-A6C34878D82A}">
                    <a16:rowId xmlns:a16="http://schemas.microsoft.com/office/drawing/2014/main" val="2910294190"/>
                  </a:ext>
                </a:extLst>
              </a:tr>
              <a:tr h="370840">
                <a:tc>
                  <a:txBody>
                    <a:bodyPr/>
                    <a:lstStyle/>
                    <a:p>
                      <a:pPr marL="285750" indent="-285750">
                        <a:buFont typeface="Arial" panose="020B0604020202020204" pitchFamily="34" charset="0"/>
                        <a:buChar char="•"/>
                      </a:pPr>
                      <a:r>
                        <a:rPr lang="es-GT" dirty="0"/>
                        <a:t>Tamaño de </a:t>
                      </a:r>
                      <a:r>
                        <a:rPr lang="es-GT" dirty="0" err="1"/>
                        <a:t>Bufer</a:t>
                      </a:r>
                      <a:endParaRPr lang="es-GT" dirty="0"/>
                    </a:p>
                    <a:p>
                      <a:pPr marL="285750" indent="-285750">
                        <a:buFont typeface="Arial" panose="020B0604020202020204" pitchFamily="34" charset="0"/>
                        <a:buChar char="•"/>
                      </a:pPr>
                      <a:r>
                        <a:rPr lang="es-GT" dirty="0"/>
                        <a:t>Configuración del algoritmo de Detección Temprana Aleatoria (RED)</a:t>
                      </a:r>
                      <a:endParaRPr lang="en-US" dirty="0"/>
                    </a:p>
                  </a:txBody>
                  <a:tcPr>
                    <a:solidFill>
                      <a:schemeClr val="bg1">
                        <a:lumMod val="95000"/>
                      </a:schemeClr>
                    </a:solidFill>
                  </a:tcPr>
                </a:tc>
                <a:tc>
                  <a:txBody>
                    <a:bodyPr/>
                    <a:lstStyle/>
                    <a:p>
                      <a:r>
                        <a:rPr lang="es-GT" dirty="0"/>
                        <a:t>Definen el almacenamiento y caída de los paquetes</a:t>
                      </a:r>
                      <a:endParaRPr lang="en-US" dirty="0"/>
                    </a:p>
                  </a:txBody>
                  <a:tcPr>
                    <a:solidFill>
                      <a:schemeClr val="bg1">
                        <a:lumMod val="95000"/>
                      </a:schemeClr>
                    </a:solidFill>
                  </a:tcPr>
                </a:tc>
                <a:extLst>
                  <a:ext uri="{0D108BD9-81ED-4DB2-BD59-A6C34878D82A}">
                    <a16:rowId xmlns:a16="http://schemas.microsoft.com/office/drawing/2014/main" val="1559317416"/>
                  </a:ext>
                </a:extLst>
              </a:tr>
            </a:tbl>
          </a:graphicData>
        </a:graphic>
      </p:graphicFrame>
    </p:spTree>
    <p:extLst>
      <p:ext uri="{BB962C8B-B14F-4D97-AF65-F5344CB8AC3E}">
        <p14:creationId xmlns:p14="http://schemas.microsoft.com/office/powerpoint/2010/main" val="38329919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4"/>
          </p:nvPr>
        </p:nvSpPr>
        <p:spPr/>
        <p:txBody>
          <a:bodyPr>
            <a:normAutofit/>
          </a:bodyPr>
          <a:lstStyle/>
          <a:p>
            <a:r>
              <a:rPr lang="es-GT" dirty="0"/>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a:xfrm>
            <a:off x="453362" y="1364512"/>
            <a:ext cx="6099838" cy="4845788"/>
          </a:xfrm>
        </p:spPr>
        <p:txBody>
          <a:bodyPr>
            <a:noAutofit/>
          </a:bodyPr>
          <a:lstStyle/>
          <a:p>
            <a:r>
              <a:rPr lang="es-ES" sz="2000" dirty="0"/>
              <a:t>Descripción general de </a:t>
            </a:r>
            <a:r>
              <a:rPr lang="es-ES" sz="2000" dirty="0" err="1"/>
              <a:t>Scheduling</a:t>
            </a:r>
            <a:endParaRPr lang="es-ES" sz="2000" dirty="0"/>
          </a:p>
          <a:p>
            <a:pPr marL="53975" lvl="1" indent="0">
              <a:buNone/>
            </a:pPr>
            <a:r>
              <a:rPr lang="es-ES" sz="2000" b="1" dirty="0">
                <a:cs typeface="Calibri"/>
              </a:rPr>
              <a:t>Tamaño de </a:t>
            </a:r>
            <a:r>
              <a:rPr lang="es-ES" sz="2000" b="1" dirty="0" err="1">
                <a:cs typeface="Calibri"/>
              </a:rPr>
              <a:t>Bufer</a:t>
            </a:r>
            <a:endParaRPr lang="es-ES" sz="2000" b="1" dirty="0">
              <a:cs typeface="Calibri"/>
            </a:endParaRPr>
          </a:p>
          <a:p>
            <a:pPr lvl="1"/>
            <a:r>
              <a:rPr lang="es-ES" sz="2000" dirty="0">
                <a:cs typeface="Calibri"/>
              </a:rPr>
              <a:t>Espacio de buffer asignado únicamente para las colas asociadas con la clase de </a:t>
            </a:r>
            <a:r>
              <a:rPr lang="es-ES" sz="2000" dirty="0" err="1">
                <a:cs typeface="Calibri"/>
              </a:rPr>
              <a:t>reenvio</a:t>
            </a:r>
            <a:r>
              <a:rPr lang="es-ES" sz="2000" dirty="0">
                <a:cs typeface="Calibri"/>
              </a:rPr>
              <a:t> de mejor esfuerzo y control de red.</a:t>
            </a:r>
          </a:p>
          <a:p>
            <a:pPr marL="53975" lvl="1" indent="0">
              <a:buNone/>
            </a:pPr>
            <a:r>
              <a:rPr lang="es-ES" sz="2000" b="1" dirty="0">
                <a:cs typeface="Calibri"/>
              </a:rPr>
              <a:t>Configuración de RED (</a:t>
            </a:r>
            <a:r>
              <a:rPr lang="es-ES" sz="2000" b="1" dirty="0" err="1">
                <a:cs typeface="Calibri"/>
              </a:rPr>
              <a:t>Random</a:t>
            </a:r>
            <a:r>
              <a:rPr lang="es-ES" sz="2000" b="1" dirty="0">
                <a:cs typeface="Calibri"/>
              </a:rPr>
              <a:t> </a:t>
            </a:r>
            <a:r>
              <a:rPr lang="es-ES" sz="2000" b="1" dirty="0" err="1">
                <a:cs typeface="Calibri"/>
              </a:rPr>
              <a:t>early</a:t>
            </a:r>
            <a:r>
              <a:rPr lang="es-ES" sz="2000" b="1" dirty="0">
                <a:cs typeface="Calibri"/>
              </a:rPr>
              <a:t> </a:t>
            </a:r>
            <a:r>
              <a:rPr lang="es-ES" sz="2000" b="1" dirty="0" err="1">
                <a:cs typeface="Calibri"/>
              </a:rPr>
              <a:t>detection</a:t>
            </a:r>
            <a:r>
              <a:rPr lang="es-ES" sz="2000" b="1" dirty="0">
                <a:cs typeface="Calibri"/>
              </a:rPr>
              <a:t>)</a:t>
            </a:r>
          </a:p>
          <a:p>
            <a:pPr lvl="1"/>
            <a:r>
              <a:rPr lang="es-ES" sz="2000" dirty="0" err="1">
                <a:cs typeface="Calibri"/>
              </a:rPr>
              <a:t>Peril</a:t>
            </a:r>
            <a:r>
              <a:rPr lang="es-ES" sz="2000" dirty="0">
                <a:cs typeface="Calibri"/>
              </a:rPr>
              <a:t> de caída RED exacto especificado para cada cola</a:t>
            </a:r>
          </a:p>
        </p:txBody>
      </p:sp>
      <p:graphicFrame>
        <p:nvGraphicFramePr>
          <p:cNvPr id="11" name="Table 8">
            <a:extLst>
              <a:ext uri="{FF2B5EF4-FFF2-40B4-BE49-F238E27FC236}">
                <a16:creationId xmlns:a16="http://schemas.microsoft.com/office/drawing/2014/main" id="{40F67CCC-512E-4C6F-9D97-D2C9329E97A8}"/>
              </a:ext>
            </a:extLst>
          </p:cNvPr>
          <p:cNvGraphicFramePr>
            <a:graphicFrameLocks/>
          </p:cNvGraphicFramePr>
          <p:nvPr>
            <p:extLst>
              <p:ext uri="{D42A27DB-BD31-4B8C-83A1-F6EECF244321}">
                <p14:modId xmlns:p14="http://schemas.microsoft.com/office/powerpoint/2010/main" val="2172629603"/>
              </p:ext>
            </p:extLst>
          </p:nvPr>
        </p:nvGraphicFramePr>
        <p:xfrm>
          <a:off x="6851826" y="2024380"/>
          <a:ext cx="5028536" cy="2473960"/>
        </p:xfrm>
        <a:graphic>
          <a:graphicData uri="http://schemas.openxmlformats.org/drawingml/2006/table">
            <a:tbl>
              <a:tblPr firstRow="1" bandRow="1">
                <a:tableStyleId>{5C22544A-7EE6-4342-B048-85BDC9FD1C3A}</a:tableStyleId>
              </a:tblPr>
              <a:tblGrid>
                <a:gridCol w="2907636">
                  <a:extLst>
                    <a:ext uri="{9D8B030D-6E8A-4147-A177-3AD203B41FA5}">
                      <a16:colId xmlns:a16="http://schemas.microsoft.com/office/drawing/2014/main" val="1162771307"/>
                    </a:ext>
                  </a:extLst>
                </a:gridCol>
                <a:gridCol w="2120900">
                  <a:extLst>
                    <a:ext uri="{9D8B030D-6E8A-4147-A177-3AD203B41FA5}">
                      <a16:colId xmlns:a16="http://schemas.microsoft.com/office/drawing/2014/main" val="697320062"/>
                    </a:ext>
                  </a:extLst>
                </a:gridCol>
              </a:tblGrid>
              <a:tr h="370840">
                <a:tc>
                  <a:txBody>
                    <a:bodyPr/>
                    <a:lstStyle/>
                    <a:p>
                      <a:pPr algn="ctr"/>
                      <a:r>
                        <a:rPr lang="es-GT" dirty="0"/>
                        <a:t>Componentes de </a:t>
                      </a:r>
                      <a:r>
                        <a:rPr lang="es-GT" dirty="0" err="1"/>
                        <a:t>Scheduling</a:t>
                      </a:r>
                      <a:endParaRPr lang="en-US" dirty="0"/>
                    </a:p>
                  </a:txBody>
                  <a:tcPr>
                    <a:solidFill>
                      <a:srgbClr val="0097A4"/>
                    </a:solidFill>
                  </a:tcPr>
                </a:tc>
                <a:tc>
                  <a:txBody>
                    <a:bodyPr/>
                    <a:lstStyle/>
                    <a:p>
                      <a:pPr algn="ctr"/>
                      <a:r>
                        <a:rPr lang="es-GT" dirty="0"/>
                        <a:t>Función</a:t>
                      </a:r>
                      <a:endParaRPr lang="en-US" dirty="0"/>
                    </a:p>
                  </a:txBody>
                  <a:tcPr>
                    <a:solidFill>
                      <a:srgbClr val="0097A4"/>
                    </a:solidFill>
                  </a:tcPr>
                </a:tc>
                <a:extLst>
                  <a:ext uri="{0D108BD9-81ED-4DB2-BD59-A6C34878D82A}">
                    <a16:rowId xmlns:a16="http://schemas.microsoft.com/office/drawing/2014/main" val="1066815974"/>
                  </a:ext>
                </a:extLst>
              </a:tr>
              <a:tr h="370840">
                <a:tc>
                  <a:txBody>
                    <a:bodyPr/>
                    <a:lstStyle/>
                    <a:p>
                      <a:pPr marL="285750" indent="-285750">
                        <a:buFont typeface="Arial" panose="020B0604020202020204" pitchFamily="34" charset="0"/>
                        <a:buChar char="•"/>
                      </a:pPr>
                      <a:r>
                        <a:rPr lang="es-GT" dirty="0"/>
                        <a:t>Prioridad</a:t>
                      </a:r>
                    </a:p>
                    <a:p>
                      <a:pPr marL="285750" indent="-285750">
                        <a:buFont typeface="Arial" panose="020B0604020202020204" pitchFamily="34" charset="0"/>
                        <a:buChar char="•"/>
                      </a:pPr>
                      <a:r>
                        <a:rPr lang="es-GT" dirty="0"/>
                        <a:t>Taza de Transmisión</a:t>
                      </a:r>
                    </a:p>
                  </a:txBody>
                  <a:tcPr>
                    <a:solidFill>
                      <a:srgbClr val="F1F3F4"/>
                    </a:solidFill>
                  </a:tcPr>
                </a:tc>
                <a:tc>
                  <a:txBody>
                    <a:bodyPr/>
                    <a:lstStyle/>
                    <a:p>
                      <a:r>
                        <a:rPr lang="es-GT" dirty="0"/>
                        <a:t>Definen el orden en que los paquetes son transmitidos</a:t>
                      </a:r>
                      <a:endParaRPr lang="en-US" dirty="0"/>
                    </a:p>
                  </a:txBody>
                  <a:tcPr>
                    <a:solidFill>
                      <a:srgbClr val="F1F3F4"/>
                    </a:solidFill>
                  </a:tcPr>
                </a:tc>
                <a:extLst>
                  <a:ext uri="{0D108BD9-81ED-4DB2-BD59-A6C34878D82A}">
                    <a16:rowId xmlns:a16="http://schemas.microsoft.com/office/drawing/2014/main" val="2910294190"/>
                  </a:ext>
                </a:extLst>
              </a:tr>
              <a:tr h="370840">
                <a:tc>
                  <a:txBody>
                    <a:bodyPr/>
                    <a:lstStyle/>
                    <a:p>
                      <a:pPr marL="285750" indent="-285750">
                        <a:buFont typeface="Arial" panose="020B0604020202020204" pitchFamily="34" charset="0"/>
                        <a:buChar char="•"/>
                      </a:pPr>
                      <a:r>
                        <a:rPr lang="es-GT" dirty="0"/>
                        <a:t>Tamaño de </a:t>
                      </a:r>
                      <a:r>
                        <a:rPr lang="es-GT" dirty="0" err="1"/>
                        <a:t>Bufer</a:t>
                      </a:r>
                      <a:endParaRPr lang="es-GT" dirty="0"/>
                    </a:p>
                    <a:p>
                      <a:pPr marL="285750" indent="-285750">
                        <a:buFont typeface="Arial" panose="020B0604020202020204" pitchFamily="34" charset="0"/>
                        <a:buChar char="•"/>
                      </a:pPr>
                      <a:r>
                        <a:rPr lang="es-GT" dirty="0"/>
                        <a:t>Configuración del algoritmo de Detección Temprana Aleatoria (RED)</a:t>
                      </a:r>
                      <a:endParaRPr lang="en-US" dirty="0"/>
                    </a:p>
                  </a:txBody>
                  <a:tcPr>
                    <a:solidFill>
                      <a:schemeClr val="bg1">
                        <a:lumMod val="95000"/>
                      </a:schemeClr>
                    </a:solidFill>
                  </a:tcPr>
                </a:tc>
                <a:tc>
                  <a:txBody>
                    <a:bodyPr/>
                    <a:lstStyle/>
                    <a:p>
                      <a:r>
                        <a:rPr lang="es-GT" dirty="0"/>
                        <a:t>Definen el almacenamiento y caída de los paquetes</a:t>
                      </a:r>
                      <a:endParaRPr lang="en-US" dirty="0"/>
                    </a:p>
                  </a:txBody>
                  <a:tcPr>
                    <a:solidFill>
                      <a:schemeClr val="bg1">
                        <a:lumMod val="95000"/>
                      </a:schemeClr>
                    </a:solidFill>
                  </a:tcPr>
                </a:tc>
                <a:extLst>
                  <a:ext uri="{0D108BD9-81ED-4DB2-BD59-A6C34878D82A}">
                    <a16:rowId xmlns:a16="http://schemas.microsoft.com/office/drawing/2014/main" val="1559317416"/>
                  </a:ext>
                </a:extLst>
              </a:tr>
            </a:tbl>
          </a:graphicData>
        </a:graphic>
      </p:graphicFrame>
      <p:sp>
        <p:nvSpPr>
          <p:cNvPr id="14" name="TextBox 13">
            <a:extLst>
              <a:ext uri="{FF2B5EF4-FFF2-40B4-BE49-F238E27FC236}">
                <a16:creationId xmlns:a16="http://schemas.microsoft.com/office/drawing/2014/main" id="{4568B91B-2AC6-428D-B3BA-6337EB71812D}"/>
              </a:ext>
            </a:extLst>
          </p:cNvPr>
          <p:cNvSpPr txBox="1"/>
          <p:nvPr/>
        </p:nvSpPr>
        <p:spPr>
          <a:xfrm>
            <a:off x="1324062" y="5180379"/>
            <a:ext cx="10004337" cy="646331"/>
          </a:xfrm>
          <a:prstGeom prst="rect">
            <a:avLst/>
          </a:prstGeom>
          <a:solidFill>
            <a:srgbClr val="0097A4"/>
          </a:solidFill>
        </p:spPr>
        <p:txBody>
          <a:bodyPr wrap="square">
            <a:spAutoFit/>
          </a:bodyPr>
          <a:lstStyle/>
          <a:p>
            <a:r>
              <a:rPr lang="es-ES" dirty="0">
                <a:solidFill>
                  <a:schemeClr val="bg1"/>
                </a:solidFill>
                <a:cs typeface="Calibri"/>
              </a:rPr>
              <a:t>No todas las plataformas que ejecutan Junos OS son compatibles con RED. Consulte la documentación específica de su producto para obtener información de soporte de </a:t>
            </a:r>
            <a:r>
              <a:rPr lang="es-ES" dirty="0" err="1">
                <a:solidFill>
                  <a:schemeClr val="bg1"/>
                </a:solidFill>
                <a:cs typeface="Calibri"/>
              </a:rPr>
              <a:t>CoS</a:t>
            </a:r>
            <a:r>
              <a:rPr lang="es-ES" dirty="0">
                <a:solidFill>
                  <a:schemeClr val="bg1"/>
                </a:solidFill>
                <a:cs typeface="Calibri"/>
              </a:rPr>
              <a:t>.</a:t>
            </a:r>
            <a:endParaRPr lang="en-US" dirty="0">
              <a:solidFill>
                <a:schemeClr val="bg1"/>
              </a:solidFill>
            </a:endParaRPr>
          </a:p>
        </p:txBody>
      </p:sp>
    </p:spTree>
    <p:extLst>
      <p:ext uri="{BB962C8B-B14F-4D97-AF65-F5344CB8AC3E}">
        <p14:creationId xmlns:p14="http://schemas.microsoft.com/office/powerpoint/2010/main" val="27668326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4"/>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Prioridad de Encolamiento</a:t>
            </a:r>
          </a:p>
          <a:p>
            <a:pPr lvl="1"/>
            <a:r>
              <a:rPr lang="es-ES" sz="2000" dirty="0"/>
              <a:t>Las colas reciben servicio de acuerdo a su prioridad asignada, las prioridades comunes incluyen:</a:t>
            </a:r>
          </a:p>
          <a:p>
            <a:pPr lvl="2"/>
            <a:r>
              <a:rPr lang="en-US" dirty="0"/>
              <a:t>Strict-high</a:t>
            </a:r>
          </a:p>
          <a:p>
            <a:pPr lvl="2"/>
            <a:r>
              <a:rPr lang="en-US" dirty="0"/>
              <a:t>High</a:t>
            </a:r>
          </a:p>
          <a:p>
            <a:pPr lvl="2"/>
            <a:r>
              <a:rPr lang="en-US" dirty="0"/>
              <a:t>Medium-high</a:t>
            </a:r>
          </a:p>
          <a:p>
            <a:pPr lvl="2"/>
            <a:r>
              <a:rPr lang="en-US" dirty="0"/>
              <a:t>Medium-low</a:t>
            </a:r>
          </a:p>
          <a:p>
            <a:pPr lvl="2"/>
            <a:r>
              <a:rPr lang="en-US" dirty="0"/>
              <a:t>Low</a:t>
            </a:r>
            <a:endParaRPr lang="es-ES" dirty="0"/>
          </a:p>
        </p:txBody>
      </p:sp>
      <p:pic>
        <p:nvPicPr>
          <p:cNvPr id="5" name="Content Placeholder 4">
            <a:extLst>
              <a:ext uri="{FF2B5EF4-FFF2-40B4-BE49-F238E27FC236}">
                <a16:creationId xmlns:a16="http://schemas.microsoft.com/office/drawing/2014/main" id="{3FE6E799-CB86-46D0-9169-6F164C286412}"/>
              </a:ext>
            </a:extLst>
          </p:cNvPr>
          <p:cNvPicPr>
            <a:picLocks noGrp="1" noChangeAspect="1"/>
          </p:cNvPicPr>
          <p:nvPr>
            <p:ph idx="15"/>
          </p:nvPr>
        </p:nvPicPr>
        <p:blipFill>
          <a:blip r:embed="rId3"/>
          <a:stretch>
            <a:fillRect/>
          </a:stretch>
        </p:blipFill>
        <p:spPr>
          <a:xfrm>
            <a:off x="5653308" y="1622731"/>
            <a:ext cx="6186930" cy="4608632"/>
          </a:xfrm>
        </p:spPr>
      </p:pic>
      <p:sp>
        <p:nvSpPr>
          <p:cNvPr id="9" name="TextBox 8">
            <a:extLst>
              <a:ext uri="{FF2B5EF4-FFF2-40B4-BE49-F238E27FC236}">
                <a16:creationId xmlns:a16="http://schemas.microsoft.com/office/drawing/2014/main" id="{4A12843E-F613-40B5-B29D-D1B8A0F945D2}"/>
              </a:ext>
            </a:extLst>
          </p:cNvPr>
          <p:cNvSpPr txBox="1"/>
          <p:nvPr/>
        </p:nvSpPr>
        <p:spPr>
          <a:xfrm>
            <a:off x="593062" y="4542625"/>
            <a:ext cx="5947438" cy="2031325"/>
          </a:xfrm>
          <a:prstGeom prst="rect">
            <a:avLst/>
          </a:prstGeom>
          <a:solidFill>
            <a:srgbClr val="0097A4"/>
          </a:solidFill>
        </p:spPr>
        <p:txBody>
          <a:bodyPr wrap="square">
            <a:spAutoFit/>
          </a:bodyPr>
          <a:lstStyle/>
          <a:p>
            <a:r>
              <a:rPr lang="es-ES" dirty="0">
                <a:solidFill>
                  <a:schemeClr val="bg1"/>
                </a:solidFill>
                <a:cs typeface="Calibri"/>
              </a:rPr>
              <a:t>Cuando configura una cola de mayor prioridad con una fracción significativa del ancho de banda de transmisión, la cola puede bloquear (o privar) el tráfico de menor prioridad. La cola de prioridad estricta funciona de manera diferente en diferentes plataformas. Para conocer los detalles y el comportamiento específicos de la plataforma, consulte la documentación de su producto específico.</a:t>
            </a:r>
            <a:endParaRPr lang="en-US" dirty="0">
              <a:solidFill>
                <a:schemeClr val="bg1"/>
              </a:solidFill>
            </a:endParaRPr>
          </a:p>
        </p:txBody>
      </p:sp>
    </p:spTree>
    <p:extLst>
      <p:ext uri="{BB962C8B-B14F-4D97-AF65-F5344CB8AC3E}">
        <p14:creationId xmlns:p14="http://schemas.microsoft.com/office/powerpoint/2010/main" val="746918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Perfil de Caída RED</a:t>
            </a:r>
          </a:p>
          <a:p>
            <a:pPr lvl="1"/>
            <a:r>
              <a:rPr lang="es-ES" sz="2000" dirty="0"/>
              <a:t>Proceso RED que permite descartar paquetes antes de que se llenen las colas</a:t>
            </a:r>
          </a:p>
          <a:p>
            <a:pPr lvl="2"/>
            <a:r>
              <a:rPr lang="es-ES" dirty="0"/>
              <a:t>Los perfiles de caída RED se componen de dos valores principales: la “llenura” de cola  y la probabilidad de caída</a:t>
            </a:r>
          </a:p>
          <a:p>
            <a:pPr marL="344488" lvl="2" indent="0">
              <a:buNone/>
            </a:pPr>
            <a:endParaRPr lang="es-ES" dirty="0"/>
          </a:p>
        </p:txBody>
      </p:sp>
      <p:pic>
        <p:nvPicPr>
          <p:cNvPr id="4" name="Picture 3">
            <a:extLst>
              <a:ext uri="{FF2B5EF4-FFF2-40B4-BE49-F238E27FC236}">
                <a16:creationId xmlns:a16="http://schemas.microsoft.com/office/drawing/2014/main" id="{9CB7FF05-AF1D-437D-BAE3-C03CA35509F4}"/>
              </a:ext>
            </a:extLst>
          </p:cNvPr>
          <p:cNvPicPr>
            <a:picLocks noChangeAspect="1"/>
          </p:cNvPicPr>
          <p:nvPr/>
        </p:nvPicPr>
        <p:blipFill>
          <a:blip r:embed="rId3"/>
          <a:stretch>
            <a:fillRect/>
          </a:stretch>
        </p:blipFill>
        <p:spPr>
          <a:xfrm>
            <a:off x="1554310" y="2878691"/>
            <a:ext cx="9083380" cy="3465697"/>
          </a:xfrm>
          <a:prstGeom prst="rect">
            <a:avLst/>
          </a:prstGeom>
        </p:spPr>
      </p:pic>
      <p:sp>
        <p:nvSpPr>
          <p:cNvPr id="5" name="Rectangle 4">
            <a:extLst>
              <a:ext uri="{FF2B5EF4-FFF2-40B4-BE49-F238E27FC236}">
                <a16:creationId xmlns:a16="http://schemas.microsoft.com/office/drawing/2014/main" id="{16EE13F8-87FB-4E39-8272-49855DA0DD8D}"/>
              </a:ext>
            </a:extLst>
          </p:cNvPr>
          <p:cNvSpPr/>
          <p:nvPr/>
        </p:nvSpPr>
        <p:spPr>
          <a:xfrm>
            <a:off x="2590800" y="5232400"/>
            <a:ext cx="3721100" cy="4834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72625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Perfil de Caída RED</a:t>
            </a:r>
          </a:p>
          <a:p>
            <a:pPr lvl="1"/>
            <a:r>
              <a:rPr lang="es-ES" sz="2000" dirty="0">
                <a:cs typeface="Calibri"/>
              </a:rPr>
              <a:t>En el perfil de caída RED predeterminado, cuando el nivel de llenado está en 0 por ciento, la probabilidad de caída es 0 por ciento. </a:t>
            </a:r>
          </a:p>
          <a:p>
            <a:pPr lvl="1"/>
            <a:r>
              <a:rPr lang="es-ES" sz="2000" dirty="0">
                <a:cs typeface="Calibri"/>
              </a:rPr>
              <a:t>Cuando el nivel de llenado está al 100 por ciento, la probabilidad de caída es del 100 por ciento.</a:t>
            </a:r>
            <a:endParaRPr lang="es-ES" sz="2000" dirty="0"/>
          </a:p>
        </p:txBody>
      </p:sp>
      <p:pic>
        <p:nvPicPr>
          <p:cNvPr id="4" name="Picture 3">
            <a:extLst>
              <a:ext uri="{FF2B5EF4-FFF2-40B4-BE49-F238E27FC236}">
                <a16:creationId xmlns:a16="http://schemas.microsoft.com/office/drawing/2014/main" id="{9CB7FF05-AF1D-437D-BAE3-C03CA35509F4}"/>
              </a:ext>
            </a:extLst>
          </p:cNvPr>
          <p:cNvPicPr>
            <a:picLocks noChangeAspect="1"/>
          </p:cNvPicPr>
          <p:nvPr/>
        </p:nvPicPr>
        <p:blipFill>
          <a:blip r:embed="rId3"/>
          <a:stretch>
            <a:fillRect/>
          </a:stretch>
        </p:blipFill>
        <p:spPr>
          <a:xfrm>
            <a:off x="1554310" y="2878691"/>
            <a:ext cx="9083380" cy="3465697"/>
          </a:xfrm>
          <a:prstGeom prst="rect">
            <a:avLst/>
          </a:prstGeom>
        </p:spPr>
      </p:pic>
    </p:spTree>
    <p:extLst>
      <p:ext uri="{BB962C8B-B14F-4D97-AF65-F5344CB8AC3E}">
        <p14:creationId xmlns:p14="http://schemas.microsoft.com/office/powerpoint/2010/main" val="24438496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Definiendo </a:t>
            </a:r>
            <a:r>
              <a:rPr lang="es-ES" dirty="0" err="1"/>
              <a:t>Schedulers</a:t>
            </a:r>
            <a:endParaRPr lang="es-ES" dirty="0"/>
          </a:p>
          <a:p>
            <a:pPr lvl="1"/>
            <a:r>
              <a:rPr lang="es-ES" sz="2000" dirty="0">
                <a:cs typeface="Calibri"/>
              </a:rPr>
              <a:t>Puede configurar </a:t>
            </a:r>
            <a:r>
              <a:rPr lang="es-ES" sz="2000" dirty="0" err="1">
                <a:cs typeface="Calibri"/>
              </a:rPr>
              <a:t>schedulers</a:t>
            </a:r>
            <a:r>
              <a:rPr lang="es-ES" sz="2000" dirty="0">
                <a:cs typeface="Calibri"/>
              </a:rPr>
              <a:t> en la jerarquía [</a:t>
            </a:r>
            <a:r>
              <a:rPr lang="es-ES" sz="2000" dirty="0" err="1">
                <a:cs typeface="Calibri"/>
              </a:rPr>
              <a:t>edit</a:t>
            </a:r>
            <a:r>
              <a:rPr lang="es-ES" sz="2000" dirty="0">
                <a:cs typeface="Calibri"/>
              </a:rPr>
              <a:t> </a:t>
            </a:r>
            <a:r>
              <a:rPr lang="es-ES" sz="2000" dirty="0" err="1">
                <a:cs typeface="Calibri"/>
              </a:rPr>
              <a:t>class-of-service</a:t>
            </a:r>
            <a:r>
              <a:rPr lang="es-ES" sz="2000" dirty="0">
                <a:cs typeface="Calibri"/>
              </a:rPr>
              <a:t> </a:t>
            </a:r>
            <a:r>
              <a:rPr lang="es-ES" sz="2000" dirty="0" err="1">
                <a:cs typeface="Calibri"/>
              </a:rPr>
              <a:t>schedulers</a:t>
            </a:r>
            <a:r>
              <a:rPr lang="es-ES" sz="2000" dirty="0">
                <a:cs typeface="Calibri"/>
              </a:rPr>
              <a:t>]. </a:t>
            </a:r>
            <a:endParaRPr lang="es-ES" sz="2000" dirty="0"/>
          </a:p>
          <a:p>
            <a:endParaRPr lang="es-ES" dirty="0"/>
          </a:p>
        </p:txBody>
      </p:sp>
      <p:pic>
        <p:nvPicPr>
          <p:cNvPr id="4" name="Picture 3">
            <a:extLst>
              <a:ext uri="{FF2B5EF4-FFF2-40B4-BE49-F238E27FC236}">
                <a16:creationId xmlns:a16="http://schemas.microsoft.com/office/drawing/2014/main" id="{6B66642C-53C7-4D86-97C0-C6D60438E2F4}"/>
              </a:ext>
            </a:extLst>
          </p:cNvPr>
          <p:cNvPicPr>
            <a:picLocks noChangeAspect="1"/>
          </p:cNvPicPr>
          <p:nvPr/>
        </p:nvPicPr>
        <p:blipFill>
          <a:blip r:embed="rId3"/>
          <a:stretch>
            <a:fillRect/>
          </a:stretch>
        </p:blipFill>
        <p:spPr>
          <a:xfrm>
            <a:off x="594220" y="2231407"/>
            <a:ext cx="11281962" cy="4452413"/>
          </a:xfrm>
          <a:prstGeom prst="rect">
            <a:avLst/>
          </a:prstGeom>
        </p:spPr>
      </p:pic>
      <p:grpSp>
        <p:nvGrpSpPr>
          <p:cNvPr id="5" name="Group 4">
            <a:extLst>
              <a:ext uri="{FF2B5EF4-FFF2-40B4-BE49-F238E27FC236}">
                <a16:creationId xmlns:a16="http://schemas.microsoft.com/office/drawing/2014/main" id="{3C25C7D3-084F-4A9F-B217-75681333F0C9}"/>
              </a:ext>
            </a:extLst>
          </p:cNvPr>
          <p:cNvGrpSpPr/>
          <p:nvPr/>
        </p:nvGrpSpPr>
        <p:grpSpPr>
          <a:xfrm>
            <a:off x="800100" y="2578100"/>
            <a:ext cx="2806700" cy="2915388"/>
            <a:chOff x="800100" y="2578100"/>
            <a:chExt cx="2806700" cy="2915388"/>
          </a:xfrm>
        </p:grpSpPr>
        <p:sp>
          <p:nvSpPr>
            <p:cNvPr id="8" name="Rectangle 7">
              <a:extLst>
                <a:ext uri="{FF2B5EF4-FFF2-40B4-BE49-F238E27FC236}">
                  <a16:creationId xmlns:a16="http://schemas.microsoft.com/office/drawing/2014/main" id="{52728FA0-5A15-492B-96D1-83C451CDA9FD}"/>
                </a:ext>
              </a:extLst>
            </p:cNvPr>
            <p:cNvSpPr/>
            <p:nvPr/>
          </p:nvSpPr>
          <p:spPr>
            <a:xfrm>
              <a:off x="2603500" y="2578100"/>
              <a:ext cx="1003300" cy="254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998CFE3-BFAF-4AA1-AF76-CC2E969B45C8}"/>
                </a:ext>
              </a:extLst>
            </p:cNvPr>
            <p:cNvSpPr/>
            <p:nvPr/>
          </p:nvSpPr>
          <p:spPr>
            <a:xfrm>
              <a:off x="2603500" y="3163685"/>
              <a:ext cx="1003300" cy="254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079E736-CEA4-432A-8F32-4F398B4B993D}"/>
                </a:ext>
              </a:extLst>
            </p:cNvPr>
            <p:cNvSpPr/>
            <p:nvPr/>
          </p:nvSpPr>
          <p:spPr>
            <a:xfrm>
              <a:off x="2603500" y="3772603"/>
              <a:ext cx="1003300" cy="254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A6AE5D1-457F-4BFF-A8DF-1F4F2C523531}"/>
                </a:ext>
              </a:extLst>
            </p:cNvPr>
            <p:cNvSpPr/>
            <p:nvPr/>
          </p:nvSpPr>
          <p:spPr>
            <a:xfrm>
              <a:off x="2603500" y="4371940"/>
              <a:ext cx="1003300" cy="254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0BE148D-7E94-49B4-A86E-54B2A30ABB26}"/>
                </a:ext>
              </a:extLst>
            </p:cNvPr>
            <p:cNvSpPr/>
            <p:nvPr/>
          </p:nvSpPr>
          <p:spPr>
            <a:xfrm>
              <a:off x="800100" y="5239488"/>
              <a:ext cx="1003300" cy="254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1113921A-66C9-4685-A8C7-40EAA21C9BC4}"/>
              </a:ext>
            </a:extLst>
          </p:cNvPr>
          <p:cNvGrpSpPr/>
          <p:nvPr/>
        </p:nvGrpSpPr>
        <p:grpSpPr>
          <a:xfrm>
            <a:off x="7632700" y="4353628"/>
            <a:ext cx="3965080" cy="1939299"/>
            <a:chOff x="7632700" y="4353628"/>
            <a:chExt cx="3965080" cy="1939299"/>
          </a:xfrm>
        </p:grpSpPr>
        <p:sp>
          <p:nvSpPr>
            <p:cNvPr id="13" name="Rectangle 12">
              <a:extLst>
                <a:ext uri="{FF2B5EF4-FFF2-40B4-BE49-F238E27FC236}">
                  <a16:creationId xmlns:a16="http://schemas.microsoft.com/office/drawing/2014/main" id="{493F19C5-F01C-4617-817E-1C6F87A17326}"/>
                </a:ext>
              </a:extLst>
            </p:cNvPr>
            <p:cNvSpPr/>
            <p:nvPr/>
          </p:nvSpPr>
          <p:spPr>
            <a:xfrm>
              <a:off x="7632700" y="6020615"/>
              <a:ext cx="1653680" cy="272312"/>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5F7768D-518E-45B6-A5ED-BBC3A7C7B972}"/>
                </a:ext>
              </a:extLst>
            </p:cNvPr>
            <p:cNvSpPr/>
            <p:nvPr/>
          </p:nvSpPr>
          <p:spPr>
            <a:xfrm>
              <a:off x="9944100" y="4353628"/>
              <a:ext cx="1653680" cy="272312"/>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49524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Definiendo </a:t>
            </a:r>
            <a:r>
              <a:rPr lang="es-ES" dirty="0" err="1"/>
              <a:t>Schedulers</a:t>
            </a:r>
            <a:r>
              <a:rPr lang="es-ES" dirty="0"/>
              <a:t> </a:t>
            </a:r>
            <a:r>
              <a:rPr lang="es-ES" dirty="0" err="1"/>
              <a:t>maps</a:t>
            </a:r>
            <a:endParaRPr lang="es-ES" dirty="0"/>
          </a:p>
          <a:p>
            <a:pPr lvl="1"/>
            <a:r>
              <a:rPr lang="es-ES" sz="2000" dirty="0">
                <a:cs typeface="Calibri"/>
              </a:rPr>
              <a:t>Los </a:t>
            </a:r>
            <a:r>
              <a:rPr lang="es-ES" sz="2000" i="1" dirty="0" err="1">
                <a:cs typeface="Calibri"/>
              </a:rPr>
              <a:t>scheduler</a:t>
            </a:r>
            <a:r>
              <a:rPr lang="es-ES" sz="2000" i="1" dirty="0">
                <a:cs typeface="Calibri"/>
              </a:rPr>
              <a:t> </a:t>
            </a:r>
            <a:r>
              <a:rPr lang="es-ES" sz="2000" i="1" dirty="0" err="1">
                <a:cs typeface="Calibri"/>
              </a:rPr>
              <a:t>maps</a:t>
            </a:r>
            <a:r>
              <a:rPr lang="es-ES" sz="2000" dirty="0">
                <a:cs typeface="Calibri"/>
              </a:rPr>
              <a:t> asocian </a:t>
            </a:r>
            <a:r>
              <a:rPr lang="es-ES" sz="2000" i="1" dirty="0" err="1">
                <a:cs typeface="Calibri"/>
              </a:rPr>
              <a:t>schedulers</a:t>
            </a:r>
            <a:r>
              <a:rPr lang="es-ES" sz="2000" dirty="0">
                <a:cs typeface="Calibri"/>
              </a:rPr>
              <a:t> con clases de reenvío particulares y sus respectivas colas. </a:t>
            </a:r>
            <a:endParaRPr lang="es-ES" sz="2000" dirty="0"/>
          </a:p>
        </p:txBody>
      </p:sp>
      <p:pic>
        <p:nvPicPr>
          <p:cNvPr id="4" name="Picture 3">
            <a:extLst>
              <a:ext uri="{FF2B5EF4-FFF2-40B4-BE49-F238E27FC236}">
                <a16:creationId xmlns:a16="http://schemas.microsoft.com/office/drawing/2014/main" id="{DE103FAF-4DAD-41F7-A5E3-5C01573F9E23}"/>
              </a:ext>
            </a:extLst>
          </p:cNvPr>
          <p:cNvPicPr>
            <a:picLocks noChangeAspect="1"/>
          </p:cNvPicPr>
          <p:nvPr/>
        </p:nvPicPr>
        <p:blipFill>
          <a:blip r:embed="rId3"/>
          <a:stretch>
            <a:fillRect/>
          </a:stretch>
        </p:blipFill>
        <p:spPr>
          <a:xfrm>
            <a:off x="923657" y="2122132"/>
            <a:ext cx="10344685" cy="4451818"/>
          </a:xfrm>
          <a:prstGeom prst="rect">
            <a:avLst/>
          </a:prstGeom>
        </p:spPr>
      </p:pic>
    </p:spTree>
    <p:extLst>
      <p:ext uri="{BB962C8B-B14F-4D97-AF65-F5344CB8AC3E}">
        <p14:creationId xmlns:p14="http://schemas.microsoft.com/office/powerpoint/2010/main" val="4712077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Aplicando </a:t>
            </a:r>
            <a:r>
              <a:rPr lang="es-ES" dirty="0" err="1"/>
              <a:t>Scheduler</a:t>
            </a:r>
            <a:r>
              <a:rPr lang="es-ES" dirty="0"/>
              <a:t> </a:t>
            </a:r>
            <a:r>
              <a:rPr lang="es-ES" dirty="0" err="1"/>
              <a:t>Maps</a:t>
            </a:r>
            <a:endParaRPr lang="es-ES" dirty="0"/>
          </a:p>
          <a:p>
            <a:pPr lvl="1"/>
            <a:r>
              <a:rPr lang="es-ES" sz="2000" dirty="0"/>
              <a:t>Aplique </a:t>
            </a:r>
            <a:r>
              <a:rPr lang="es-ES" sz="2000" dirty="0" err="1"/>
              <a:t>scheduler</a:t>
            </a:r>
            <a:r>
              <a:rPr lang="es-ES" sz="2000" dirty="0"/>
              <a:t> </a:t>
            </a:r>
            <a:r>
              <a:rPr lang="es-ES" sz="2000" dirty="0" err="1"/>
              <a:t>maps</a:t>
            </a:r>
            <a:r>
              <a:rPr lang="es-ES" sz="2000" dirty="0"/>
              <a:t> a interfaces de salida bajo la jerarquía [</a:t>
            </a:r>
            <a:r>
              <a:rPr lang="es-ES" sz="2000" dirty="0" err="1"/>
              <a:t>edit</a:t>
            </a:r>
            <a:r>
              <a:rPr lang="es-ES" sz="2000" dirty="0"/>
              <a:t> </a:t>
            </a:r>
            <a:r>
              <a:rPr lang="es-ES" sz="2000" dirty="0" err="1"/>
              <a:t>class-of-service</a:t>
            </a:r>
            <a:r>
              <a:rPr lang="es-ES" sz="2000" dirty="0"/>
              <a:t> interface]</a:t>
            </a:r>
          </a:p>
          <a:p>
            <a:pPr lvl="1"/>
            <a:r>
              <a:rPr lang="es-ES" sz="2000" dirty="0"/>
              <a:t>Se permiten comodines para los nombres de las interfaces</a:t>
            </a:r>
          </a:p>
        </p:txBody>
      </p:sp>
      <p:pic>
        <p:nvPicPr>
          <p:cNvPr id="4" name="Picture 3">
            <a:extLst>
              <a:ext uri="{FF2B5EF4-FFF2-40B4-BE49-F238E27FC236}">
                <a16:creationId xmlns:a16="http://schemas.microsoft.com/office/drawing/2014/main" id="{E7C2B917-F1F6-42D0-B2E1-A5650EDD2C05}"/>
              </a:ext>
            </a:extLst>
          </p:cNvPr>
          <p:cNvPicPr>
            <a:picLocks noChangeAspect="1"/>
          </p:cNvPicPr>
          <p:nvPr/>
        </p:nvPicPr>
        <p:blipFill>
          <a:blip r:embed="rId3"/>
          <a:stretch>
            <a:fillRect/>
          </a:stretch>
        </p:blipFill>
        <p:spPr>
          <a:xfrm>
            <a:off x="1654175" y="2748342"/>
            <a:ext cx="7033577" cy="3436558"/>
          </a:xfrm>
          <a:prstGeom prst="rect">
            <a:avLst/>
          </a:prstGeom>
        </p:spPr>
      </p:pic>
      <p:pic>
        <p:nvPicPr>
          <p:cNvPr id="8" name="Picture 7">
            <a:extLst>
              <a:ext uri="{FF2B5EF4-FFF2-40B4-BE49-F238E27FC236}">
                <a16:creationId xmlns:a16="http://schemas.microsoft.com/office/drawing/2014/main" id="{2131736F-2B39-407E-A319-75927C6890F5}"/>
              </a:ext>
            </a:extLst>
          </p:cNvPr>
          <p:cNvPicPr>
            <a:picLocks noChangeAspect="1"/>
          </p:cNvPicPr>
          <p:nvPr/>
        </p:nvPicPr>
        <p:blipFill>
          <a:blip r:embed="rId4"/>
          <a:stretch>
            <a:fillRect/>
          </a:stretch>
        </p:blipFill>
        <p:spPr>
          <a:xfrm>
            <a:off x="1654175" y="2748342"/>
            <a:ext cx="9803910" cy="3573639"/>
          </a:xfrm>
          <a:prstGeom prst="rect">
            <a:avLst/>
          </a:prstGeom>
        </p:spPr>
      </p:pic>
      <p:sp>
        <p:nvSpPr>
          <p:cNvPr id="10" name="TextBox 9">
            <a:extLst>
              <a:ext uri="{FF2B5EF4-FFF2-40B4-BE49-F238E27FC236}">
                <a16:creationId xmlns:a16="http://schemas.microsoft.com/office/drawing/2014/main" id="{2DCE6D37-4B78-427E-A0FB-E218E459BE43}"/>
              </a:ext>
            </a:extLst>
          </p:cNvPr>
          <p:cNvSpPr txBox="1"/>
          <p:nvPr/>
        </p:nvSpPr>
        <p:spPr>
          <a:xfrm>
            <a:off x="8902699" y="4814894"/>
            <a:ext cx="2555385" cy="1477328"/>
          </a:xfrm>
          <a:prstGeom prst="rect">
            <a:avLst/>
          </a:prstGeom>
          <a:solidFill>
            <a:srgbClr val="0097A4"/>
          </a:solidFill>
        </p:spPr>
        <p:txBody>
          <a:bodyPr wrap="square">
            <a:spAutoFit/>
          </a:bodyPr>
          <a:lstStyle/>
          <a:p>
            <a:r>
              <a:rPr lang="es-ES" dirty="0">
                <a:solidFill>
                  <a:schemeClr val="bg1"/>
                </a:solidFill>
                <a:cs typeface="Calibri"/>
              </a:rPr>
              <a:t>La compatibilidad con </a:t>
            </a:r>
            <a:r>
              <a:rPr lang="es-ES" dirty="0" err="1">
                <a:solidFill>
                  <a:schemeClr val="bg1"/>
                </a:solidFill>
                <a:cs typeface="Calibri"/>
              </a:rPr>
              <a:t>schedulers</a:t>
            </a:r>
            <a:r>
              <a:rPr lang="es-ES" dirty="0">
                <a:solidFill>
                  <a:schemeClr val="bg1"/>
                </a:solidFill>
                <a:cs typeface="Calibri"/>
              </a:rPr>
              <a:t> por unidad varía entre las plataformas que ejecutan Junos OS.</a:t>
            </a:r>
            <a:endParaRPr lang="en-US" dirty="0">
              <a:solidFill>
                <a:schemeClr val="bg1"/>
              </a:solidFill>
            </a:endParaRPr>
          </a:p>
        </p:txBody>
      </p:sp>
    </p:spTree>
    <p:extLst>
      <p:ext uri="{BB962C8B-B14F-4D97-AF65-F5344CB8AC3E}">
        <p14:creationId xmlns:p14="http://schemas.microsoft.com/office/powerpoint/2010/main" val="3788419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¿Qué es </a:t>
            </a:r>
            <a:r>
              <a:rPr lang="es-ES" dirty="0" err="1"/>
              <a:t>CoS</a:t>
            </a:r>
            <a:r>
              <a:rPr lang="es-ES" dirty="0"/>
              <a:t>?</a:t>
            </a:r>
          </a:p>
          <a:p>
            <a:pPr lvl="1"/>
            <a:r>
              <a:rPr lang="es-ES" dirty="0">
                <a:cs typeface="Calibri"/>
              </a:rPr>
              <a:t>La clasificación de paquetes de </a:t>
            </a:r>
            <a:r>
              <a:rPr lang="es-ES" dirty="0" err="1">
                <a:cs typeface="Calibri"/>
              </a:rPr>
              <a:t>CoS</a:t>
            </a:r>
            <a:r>
              <a:rPr lang="es-ES" dirty="0">
                <a:cs typeface="Calibri"/>
              </a:rPr>
              <a:t> asigna paquetes a la cola de reenvío en función de la clase de servicio.</a:t>
            </a:r>
            <a:endParaRPr lang="en-US" dirty="0">
              <a:cs typeface="Calibri"/>
            </a:endParaRPr>
          </a:p>
          <a:p>
            <a:endParaRPr lang="es-ES" dirty="0"/>
          </a:p>
          <a:p>
            <a:endParaRPr lang="es-ES" dirty="0"/>
          </a:p>
        </p:txBody>
      </p:sp>
      <p:pic>
        <p:nvPicPr>
          <p:cNvPr id="5" name="Picture 4">
            <a:extLst>
              <a:ext uri="{FF2B5EF4-FFF2-40B4-BE49-F238E27FC236}">
                <a16:creationId xmlns:a16="http://schemas.microsoft.com/office/drawing/2014/main" id="{3DA5F8D8-6FBB-4D49-A662-619D833DD929}"/>
              </a:ext>
            </a:extLst>
          </p:cNvPr>
          <p:cNvPicPr>
            <a:picLocks noChangeAspect="1"/>
          </p:cNvPicPr>
          <p:nvPr/>
        </p:nvPicPr>
        <p:blipFill>
          <a:blip r:embed="rId3"/>
          <a:stretch>
            <a:fillRect/>
          </a:stretch>
        </p:blipFill>
        <p:spPr>
          <a:xfrm>
            <a:off x="1952733" y="2861121"/>
            <a:ext cx="8177947" cy="3200066"/>
          </a:xfrm>
          <a:prstGeom prst="rect">
            <a:avLst/>
          </a:prstGeom>
        </p:spPr>
      </p:pic>
    </p:spTree>
    <p:extLst>
      <p:ext uri="{BB962C8B-B14F-4D97-AF65-F5344CB8AC3E}">
        <p14:creationId xmlns:p14="http://schemas.microsoft.com/office/powerpoint/2010/main" val="31961487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Descripción</a:t>
            </a:r>
            <a:r>
              <a:rPr lang="es-GT" dirty="0"/>
              <a:t> general del Procesamiento de </a:t>
            </a:r>
            <a:r>
              <a:rPr lang="es-GT" dirty="0" err="1"/>
              <a:t>CoS</a:t>
            </a:r>
            <a:endParaRPr lang="es-ES" dirty="0"/>
          </a:p>
        </p:txBody>
      </p:sp>
      <p:pic>
        <p:nvPicPr>
          <p:cNvPr id="4" name="Picture 3">
            <a:extLst>
              <a:ext uri="{FF2B5EF4-FFF2-40B4-BE49-F238E27FC236}">
                <a16:creationId xmlns:a16="http://schemas.microsoft.com/office/drawing/2014/main" id="{3ECC1A7D-2699-41F7-AECC-442FC3349FCA}"/>
              </a:ext>
            </a:extLst>
          </p:cNvPr>
          <p:cNvPicPr>
            <a:picLocks noChangeAspect="1"/>
          </p:cNvPicPr>
          <p:nvPr/>
        </p:nvPicPr>
        <p:blipFill>
          <a:blip r:embed="rId3"/>
          <a:stretch>
            <a:fillRect/>
          </a:stretch>
        </p:blipFill>
        <p:spPr>
          <a:xfrm>
            <a:off x="1318752" y="2048120"/>
            <a:ext cx="9260347" cy="4194629"/>
          </a:xfrm>
          <a:prstGeom prst="rect">
            <a:avLst/>
          </a:prstGeom>
        </p:spPr>
      </p:pic>
    </p:spTree>
    <p:extLst>
      <p:ext uri="{BB962C8B-B14F-4D97-AF65-F5344CB8AC3E}">
        <p14:creationId xmlns:p14="http://schemas.microsoft.com/office/powerpoint/2010/main" val="46738630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Verificación de Conocimientos</a:t>
            </a:r>
          </a:p>
          <a:p>
            <a:endParaRPr lang="es-ES" dirty="0"/>
          </a:p>
        </p:txBody>
      </p:sp>
      <p:pic>
        <p:nvPicPr>
          <p:cNvPr id="4" name="Picture 3">
            <a:extLst>
              <a:ext uri="{FF2B5EF4-FFF2-40B4-BE49-F238E27FC236}">
                <a16:creationId xmlns:a16="http://schemas.microsoft.com/office/drawing/2014/main" id="{A8FABF5D-2320-4CBB-AA49-05E6CE90AC71}"/>
              </a:ext>
            </a:extLst>
          </p:cNvPr>
          <p:cNvPicPr>
            <a:picLocks noChangeAspect="1"/>
          </p:cNvPicPr>
          <p:nvPr/>
        </p:nvPicPr>
        <p:blipFill>
          <a:blip r:embed="rId3"/>
          <a:stretch>
            <a:fillRect/>
          </a:stretch>
        </p:blipFill>
        <p:spPr>
          <a:xfrm>
            <a:off x="1774997" y="1877275"/>
            <a:ext cx="9963642" cy="3985457"/>
          </a:xfrm>
          <a:prstGeom prst="rect">
            <a:avLst/>
          </a:prstGeom>
        </p:spPr>
      </p:pic>
    </p:spTree>
    <p:extLst>
      <p:ext uri="{BB962C8B-B14F-4D97-AF65-F5344CB8AC3E}">
        <p14:creationId xmlns:p14="http://schemas.microsoft.com/office/powerpoint/2010/main" val="11119284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Verificación de Conocimientos</a:t>
            </a:r>
          </a:p>
          <a:p>
            <a:endParaRPr lang="es-ES" dirty="0"/>
          </a:p>
        </p:txBody>
      </p:sp>
      <p:pic>
        <p:nvPicPr>
          <p:cNvPr id="4" name="Picture 3">
            <a:extLst>
              <a:ext uri="{FF2B5EF4-FFF2-40B4-BE49-F238E27FC236}">
                <a16:creationId xmlns:a16="http://schemas.microsoft.com/office/drawing/2014/main" id="{912E6FC1-A82B-415C-92EA-AA49F80D2F79}"/>
              </a:ext>
            </a:extLst>
          </p:cNvPr>
          <p:cNvPicPr>
            <a:picLocks noChangeAspect="1"/>
          </p:cNvPicPr>
          <p:nvPr/>
        </p:nvPicPr>
        <p:blipFill>
          <a:blip r:embed="rId3"/>
          <a:stretch>
            <a:fillRect/>
          </a:stretch>
        </p:blipFill>
        <p:spPr>
          <a:xfrm>
            <a:off x="1766553" y="1877274"/>
            <a:ext cx="8658894" cy="3909339"/>
          </a:xfrm>
          <a:prstGeom prst="rect">
            <a:avLst/>
          </a:prstGeom>
        </p:spPr>
      </p:pic>
    </p:spTree>
    <p:extLst>
      <p:ext uri="{BB962C8B-B14F-4D97-AF65-F5344CB8AC3E}">
        <p14:creationId xmlns:p14="http://schemas.microsoft.com/office/powerpoint/2010/main" val="27219602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3672" y="2083242"/>
            <a:ext cx="6211665" cy="1358458"/>
          </a:xfrm>
        </p:spPr>
        <p:txBody>
          <a:bodyPr>
            <a:noAutofit/>
          </a:bodyPr>
          <a:lstStyle/>
          <a:p>
            <a:r>
              <a:rPr lang="es-ES" sz="3400" dirty="0"/>
              <a:t>Caso de uso de </a:t>
            </a:r>
            <a:r>
              <a:rPr lang="es-ES" sz="3400" dirty="0" err="1"/>
              <a:t>CoS</a:t>
            </a:r>
            <a:endParaRPr lang="es-ES" sz="3400" dirty="0"/>
          </a:p>
        </p:txBody>
      </p:sp>
      <p:sp>
        <p:nvSpPr>
          <p:cNvPr id="12" name="Text Placeholder 11">
            <a:extLst>
              <a:ext uri="{FF2B5EF4-FFF2-40B4-BE49-F238E27FC236}">
                <a16:creationId xmlns:a16="http://schemas.microsoft.com/office/drawing/2014/main" id="{6D557538-D8AF-4733-ABDC-BD8EB139F28F}"/>
              </a:ext>
            </a:extLst>
          </p:cNvPr>
          <p:cNvSpPr>
            <a:spLocks noGrp="1"/>
          </p:cNvSpPr>
          <p:nvPr>
            <p:ph type="body" sz="quarter" idx="13"/>
          </p:nvPr>
        </p:nvSpPr>
        <p:spPr>
          <a:xfrm>
            <a:off x="393672" y="3993357"/>
            <a:ext cx="6442557" cy="1942079"/>
          </a:xfrm>
        </p:spPr>
        <p:txBody>
          <a:bodyPr/>
          <a:lstStyle/>
          <a:p>
            <a:r>
              <a:rPr lang="es-ES" dirty="0"/>
              <a:t>Implementar </a:t>
            </a:r>
            <a:r>
              <a:rPr lang="es-ES" dirty="0" err="1"/>
              <a:t>CoS</a:t>
            </a:r>
            <a:r>
              <a:rPr lang="es-ES" dirty="0"/>
              <a:t> para un caso dado</a:t>
            </a:r>
          </a:p>
        </p:txBody>
      </p:sp>
    </p:spTree>
    <p:extLst>
      <p:ext uri="{BB962C8B-B14F-4D97-AF65-F5344CB8AC3E}">
        <p14:creationId xmlns:p14="http://schemas.microsoft.com/office/powerpoint/2010/main" val="32967785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Caso de Uso: Objetivos y </a:t>
            </a:r>
            <a:r>
              <a:rPr lang="es-ES" dirty="0" err="1"/>
              <a:t>Topologia</a:t>
            </a:r>
            <a:endParaRPr lang="es-ES" dirty="0"/>
          </a:p>
        </p:txBody>
      </p:sp>
      <p:pic>
        <p:nvPicPr>
          <p:cNvPr id="4" name="Picture 3">
            <a:extLst>
              <a:ext uri="{FF2B5EF4-FFF2-40B4-BE49-F238E27FC236}">
                <a16:creationId xmlns:a16="http://schemas.microsoft.com/office/drawing/2014/main" id="{81AA20D7-E02D-492C-84B8-E83EBCBF26D4}"/>
              </a:ext>
            </a:extLst>
          </p:cNvPr>
          <p:cNvPicPr>
            <a:picLocks noChangeAspect="1"/>
          </p:cNvPicPr>
          <p:nvPr/>
        </p:nvPicPr>
        <p:blipFill>
          <a:blip r:embed="rId3"/>
          <a:stretch>
            <a:fillRect/>
          </a:stretch>
        </p:blipFill>
        <p:spPr>
          <a:xfrm>
            <a:off x="411142" y="2608925"/>
            <a:ext cx="11465040" cy="2884563"/>
          </a:xfrm>
          <a:prstGeom prst="rect">
            <a:avLst/>
          </a:prstGeom>
        </p:spPr>
      </p:pic>
    </p:spTree>
    <p:extLst>
      <p:ext uri="{BB962C8B-B14F-4D97-AF65-F5344CB8AC3E}">
        <p14:creationId xmlns:p14="http://schemas.microsoft.com/office/powerpoint/2010/main" val="63222551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Caso de Uso: Objetivos y </a:t>
            </a:r>
            <a:r>
              <a:rPr lang="es-ES" dirty="0" err="1"/>
              <a:t>Topologia</a:t>
            </a:r>
            <a:endParaRPr lang="es-ES" dirty="0"/>
          </a:p>
          <a:p>
            <a:endParaRPr lang="es-ES" dirty="0"/>
          </a:p>
        </p:txBody>
      </p:sp>
      <p:graphicFrame>
        <p:nvGraphicFramePr>
          <p:cNvPr id="3" name="Diagram 2">
            <a:extLst>
              <a:ext uri="{FF2B5EF4-FFF2-40B4-BE49-F238E27FC236}">
                <a16:creationId xmlns:a16="http://schemas.microsoft.com/office/drawing/2014/main" id="{3E460496-E803-472A-9181-522E6BBC241B}"/>
              </a:ext>
            </a:extLst>
          </p:cNvPr>
          <p:cNvGraphicFramePr/>
          <p:nvPr>
            <p:extLst>
              <p:ext uri="{D42A27DB-BD31-4B8C-83A1-F6EECF244321}">
                <p14:modId xmlns:p14="http://schemas.microsoft.com/office/powerpoint/2010/main" val="1581949764"/>
              </p:ext>
            </p:extLst>
          </p:nvPr>
        </p:nvGraphicFramePr>
        <p:xfrm>
          <a:off x="453361" y="1710267"/>
          <a:ext cx="11060695" cy="46397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652253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Caso de Uso: Configuración</a:t>
            </a:r>
            <a:r>
              <a:rPr lang="es-GT" dirty="0"/>
              <a:t> del Clasificador </a:t>
            </a:r>
            <a:r>
              <a:rPr lang="es-GT" dirty="0" err="1"/>
              <a:t>Multicampo</a:t>
            </a:r>
            <a:r>
              <a:rPr lang="es-GT" dirty="0"/>
              <a:t> de Ingreso en R1</a:t>
            </a:r>
            <a:endParaRPr lang="es-ES" dirty="0"/>
          </a:p>
          <a:p>
            <a:endParaRPr lang="es-ES" dirty="0"/>
          </a:p>
        </p:txBody>
      </p:sp>
      <p:pic>
        <p:nvPicPr>
          <p:cNvPr id="4" name="Picture 3">
            <a:extLst>
              <a:ext uri="{FF2B5EF4-FFF2-40B4-BE49-F238E27FC236}">
                <a16:creationId xmlns:a16="http://schemas.microsoft.com/office/drawing/2014/main" id="{9B134429-3554-4E79-A446-6BAEC24A94A8}"/>
              </a:ext>
            </a:extLst>
          </p:cNvPr>
          <p:cNvPicPr>
            <a:picLocks noChangeAspect="1"/>
          </p:cNvPicPr>
          <p:nvPr/>
        </p:nvPicPr>
        <p:blipFill>
          <a:blip r:embed="rId3"/>
          <a:stretch>
            <a:fillRect/>
          </a:stretch>
        </p:blipFill>
        <p:spPr>
          <a:xfrm>
            <a:off x="485530" y="2093740"/>
            <a:ext cx="10900439" cy="3779402"/>
          </a:xfrm>
          <a:prstGeom prst="rect">
            <a:avLst/>
          </a:prstGeom>
        </p:spPr>
      </p:pic>
    </p:spTree>
    <p:extLst>
      <p:ext uri="{BB962C8B-B14F-4D97-AF65-F5344CB8AC3E}">
        <p14:creationId xmlns:p14="http://schemas.microsoft.com/office/powerpoint/2010/main" val="196238263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Caso de Uso: Configuración</a:t>
            </a:r>
            <a:r>
              <a:rPr lang="es-GT" dirty="0"/>
              <a:t> del Clasificador </a:t>
            </a:r>
            <a:r>
              <a:rPr lang="es-GT" dirty="0" err="1"/>
              <a:t>Multicampo</a:t>
            </a:r>
            <a:r>
              <a:rPr lang="es-GT" dirty="0"/>
              <a:t> de Ingreso en R2</a:t>
            </a:r>
            <a:endParaRPr lang="es-ES" dirty="0"/>
          </a:p>
        </p:txBody>
      </p:sp>
      <p:pic>
        <p:nvPicPr>
          <p:cNvPr id="4" name="Picture 3">
            <a:extLst>
              <a:ext uri="{FF2B5EF4-FFF2-40B4-BE49-F238E27FC236}">
                <a16:creationId xmlns:a16="http://schemas.microsoft.com/office/drawing/2014/main" id="{09C140A9-A2E1-45D7-A519-F5876874904A}"/>
              </a:ext>
            </a:extLst>
          </p:cNvPr>
          <p:cNvPicPr>
            <a:picLocks noChangeAspect="1"/>
          </p:cNvPicPr>
          <p:nvPr/>
        </p:nvPicPr>
        <p:blipFill>
          <a:blip r:embed="rId3"/>
          <a:stretch>
            <a:fillRect/>
          </a:stretch>
        </p:blipFill>
        <p:spPr>
          <a:xfrm>
            <a:off x="590342" y="2320756"/>
            <a:ext cx="10690816" cy="3610994"/>
          </a:xfrm>
          <a:prstGeom prst="rect">
            <a:avLst/>
          </a:prstGeom>
        </p:spPr>
      </p:pic>
    </p:spTree>
    <p:extLst>
      <p:ext uri="{BB962C8B-B14F-4D97-AF65-F5344CB8AC3E}">
        <p14:creationId xmlns:p14="http://schemas.microsoft.com/office/powerpoint/2010/main" val="188155475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a:xfrm>
            <a:off x="453362" y="1364512"/>
            <a:ext cx="6366538" cy="4351338"/>
          </a:xfrm>
        </p:spPr>
        <p:txBody>
          <a:bodyPr>
            <a:normAutofit/>
          </a:bodyPr>
          <a:lstStyle/>
          <a:p>
            <a:r>
              <a:rPr lang="es-ES" dirty="0"/>
              <a:t>Caso de Uso: Configuración de </a:t>
            </a:r>
            <a:r>
              <a:rPr lang="es-GT" dirty="0"/>
              <a:t>Clase de </a:t>
            </a:r>
            <a:r>
              <a:rPr lang="es-GT" dirty="0" err="1"/>
              <a:t>Reenvio</a:t>
            </a:r>
            <a:r>
              <a:rPr lang="es-GT" dirty="0"/>
              <a:t> y </a:t>
            </a:r>
            <a:r>
              <a:rPr lang="es-GT" dirty="0" err="1"/>
              <a:t>Scheduler</a:t>
            </a:r>
            <a:endParaRPr lang="es-ES" dirty="0"/>
          </a:p>
        </p:txBody>
      </p:sp>
      <p:pic>
        <p:nvPicPr>
          <p:cNvPr id="5" name="Picture 4">
            <a:extLst>
              <a:ext uri="{FF2B5EF4-FFF2-40B4-BE49-F238E27FC236}">
                <a16:creationId xmlns:a16="http://schemas.microsoft.com/office/drawing/2014/main" id="{BC8DF613-A1DD-40CF-8090-44C0DB2FF89D}"/>
              </a:ext>
            </a:extLst>
          </p:cNvPr>
          <p:cNvPicPr>
            <a:picLocks noChangeAspect="1"/>
          </p:cNvPicPr>
          <p:nvPr/>
        </p:nvPicPr>
        <p:blipFill>
          <a:blip r:embed="rId3"/>
          <a:stretch>
            <a:fillRect/>
          </a:stretch>
        </p:blipFill>
        <p:spPr>
          <a:xfrm>
            <a:off x="166818" y="2304781"/>
            <a:ext cx="5594075" cy="2105088"/>
          </a:xfrm>
          <a:prstGeom prst="rect">
            <a:avLst/>
          </a:prstGeom>
        </p:spPr>
      </p:pic>
      <p:pic>
        <p:nvPicPr>
          <p:cNvPr id="10" name="Picture 9">
            <a:extLst>
              <a:ext uri="{FF2B5EF4-FFF2-40B4-BE49-F238E27FC236}">
                <a16:creationId xmlns:a16="http://schemas.microsoft.com/office/drawing/2014/main" id="{7E609553-82AB-4F78-8D19-B2B99230753E}"/>
              </a:ext>
            </a:extLst>
          </p:cNvPr>
          <p:cNvPicPr>
            <a:picLocks noChangeAspect="1"/>
          </p:cNvPicPr>
          <p:nvPr/>
        </p:nvPicPr>
        <p:blipFill>
          <a:blip r:embed="rId4"/>
          <a:stretch>
            <a:fillRect/>
          </a:stretch>
        </p:blipFill>
        <p:spPr>
          <a:xfrm>
            <a:off x="6819900" y="1019175"/>
            <a:ext cx="5033371" cy="5720465"/>
          </a:xfrm>
          <a:prstGeom prst="rect">
            <a:avLst/>
          </a:prstGeom>
        </p:spPr>
      </p:pic>
      <p:sp>
        <p:nvSpPr>
          <p:cNvPr id="12" name="TextBox 11">
            <a:extLst>
              <a:ext uri="{FF2B5EF4-FFF2-40B4-BE49-F238E27FC236}">
                <a16:creationId xmlns:a16="http://schemas.microsoft.com/office/drawing/2014/main" id="{1C218809-8EC6-4E70-A0C8-6ACED17388C2}"/>
              </a:ext>
            </a:extLst>
          </p:cNvPr>
          <p:cNvSpPr txBox="1"/>
          <p:nvPr/>
        </p:nvSpPr>
        <p:spPr>
          <a:xfrm>
            <a:off x="516530" y="4562645"/>
            <a:ext cx="5244363" cy="646331"/>
          </a:xfrm>
          <a:prstGeom prst="rect">
            <a:avLst/>
          </a:prstGeom>
          <a:solidFill>
            <a:srgbClr val="0097A4"/>
          </a:solidFill>
        </p:spPr>
        <p:txBody>
          <a:bodyPr wrap="square">
            <a:spAutoFit/>
          </a:bodyPr>
          <a:lstStyle/>
          <a:p>
            <a:r>
              <a:rPr lang="es-ES" dirty="0">
                <a:solidFill>
                  <a:schemeClr val="bg1"/>
                </a:solidFill>
                <a:cs typeface="Calibri"/>
              </a:rPr>
              <a:t>La configuración de clases de reenvío y </a:t>
            </a:r>
            <a:r>
              <a:rPr lang="es-ES" dirty="0" err="1">
                <a:solidFill>
                  <a:schemeClr val="bg1"/>
                </a:solidFill>
                <a:cs typeface="Calibri"/>
              </a:rPr>
              <a:t>schedulers</a:t>
            </a:r>
            <a:r>
              <a:rPr lang="es-ES" dirty="0">
                <a:solidFill>
                  <a:schemeClr val="bg1"/>
                </a:solidFill>
                <a:cs typeface="Calibri"/>
              </a:rPr>
              <a:t> es idéntica en R1 y R1</a:t>
            </a:r>
          </a:p>
        </p:txBody>
      </p:sp>
      <p:sp>
        <p:nvSpPr>
          <p:cNvPr id="13" name="TextBox 12">
            <a:extLst>
              <a:ext uri="{FF2B5EF4-FFF2-40B4-BE49-F238E27FC236}">
                <a16:creationId xmlns:a16="http://schemas.microsoft.com/office/drawing/2014/main" id="{5308ED74-13FA-4E99-82D9-D864CD21D4CF}"/>
              </a:ext>
            </a:extLst>
          </p:cNvPr>
          <p:cNvSpPr txBox="1"/>
          <p:nvPr/>
        </p:nvSpPr>
        <p:spPr>
          <a:xfrm>
            <a:off x="516530" y="5433758"/>
            <a:ext cx="5244363" cy="923330"/>
          </a:xfrm>
          <a:prstGeom prst="rect">
            <a:avLst/>
          </a:prstGeom>
          <a:solidFill>
            <a:srgbClr val="0097A4"/>
          </a:solidFill>
        </p:spPr>
        <p:txBody>
          <a:bodyPr wrap="square">
            <a:spAutoFit/>
          </a:bodyPr>
          <a:lstStyle/>
          <a:p>
            <a:r>
              <a:rPr lang="es-ES" dirty="0">
                <a:solidFill>
                  <a:schemeClr val="bg1"/>
                </a:solidFill>
                <a:cs typeface="Calibri"/>
              </a:rPr>
              <a:t>Puede ver la configuración detallada y la representación esquemática de </a:t>
            </a:r>
            <a:r>
              <a:rPr lang="es-ES" dirty="0" err="1">
                <a:solidFill>
                  <a:schemeClr val="bg1"/>
                </a:solidFill>
                <a:cs typeface="Calibri"/>
              </a:rPr>
              <a:t>Scheduler</a:t>
            </a:r>
            <a:r>
              <a:rPr lang="es-ES" dirty="0">
                <a:solidFill>
                  <a:schemeClr val="bg1"/>
                </a:solidFill>
                <a:cs typeface="Calibri"/>
              </a:rPr>
              <a:t> </a:t>
            </a:r>
            <a:r>
              <a:rPr lang="es-ES" dirty="0" err="1">
                <a:solidFill>
                  <a:schemeClr val="bg1"/>
                </a:solidFill>
                <a:cs typeface="Calibri"/>
              </a:rPr>
              <a:t>Map</a:t>
            </a:r>
            <a:r>
              <a:rPr lang="es-ES" dirty="0">
                <a:solidFill>
                  <a:schemeClr val="bg1"/>
                </a:solidFill>
                <a:cs typeface="Calibri"/>
              </a:rPr>
              <a:t> en la sección Recursos de este módulo.</a:t>
            </a:r>
          </a:p>
        </p:txBody>
      </p:sp>
    </p:spTree>
    <p:extLst>
      <p:ext uri="{BB962C8B-B14F-4D97-AF65-F5344CB8AC3E}">
        <p14:creationId xmlns:p14="http://schemas.microsoft.com/office/powerpoint/2010/main" val="293376268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Caso de Uso: Configuración de </a:t>
            </a:r>
            <a:r>
              <a:rPr lang="es-GT" dirty="0"/>
              <a:t>Clase de </a:t>
            </a:r>
            <a:r>
              <a:rPr lang="es-GT" dirty="0" err="1"/>
              <a:t>Reenvio</a:t>
            </a:r>
            <a:r>
              <a:rPr lang="es-GT" dirty="0"/>
              <a:t> y </a:t>
            </a:r>
            <a:r>
              <a:rPr lang="es-GT" dirty="0" err="1"/>
              <a:t>Scheduler</a:t>
            </a:r>
            <a:endParaRPr lang="es-ES" dirty="0"/>
          </a:p>
        </p:txBody>
      </p:sp>
      <p:pic>
        <p:nvPicPr>
          <p:cNvPr id="4" name="Picture 3">
            <a:extLst>
              <a:ext uri="{FF2B5EF4-FFF2-40B4-BE49-F238E27FC236}">
                <a16:creationId xmlns:a16="http://schemas.microsoft.com/office/drawing/2014/main" id="{C030E8BD-82A9-4C5E-ABB2-A89DA5DC8536}"/>
              </a:ext>
            </a:extLst>
          </p:cNvPr>
          <p:cNvPicPr>
            <a:picLocks noChangeAspect="1"/>
          </p:cNvPicPr>
          <p:nvPr/>
        </p:nvPicPr>
        <p:blipFill>
          <a:blip r:embed="rId3"/>
          <a:stretch>
            <a:fillRect/>
          </a:stretch>
        </p:blipFill>
        <p:spPr>
          <a:xfrm>
            <a:off x="2011020" y="1877275"/>
            <a:ext cx="8169959" cy="4719540"/>
          </a:xfrm>
          <a:prstGeom prst="rect">
            <a:avLst/>
          </a:prstGeom>
        </p:spPr>
      </p:pic>
    </p:spTree>
    <p:extLst>
      <p:ext uri="{BB962C8B-B14F-4D97-AF65-F5344CB8AC3E}">
        <p14:creationId xmlns:p14="http://schemas.microsoft.com/office/powerpoint/2010/main" val="32056596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err="1"/>
              <a:t>CoS</a:t>
            </a:r>
            <a:r>
              <a:rPr lang="es-ES" dirty="0"/>
              <a:t> a través de la red</a:t>
            </a:r>
          </a:p>
          <a:p>
            <a:pPr marL="53975" lvl="1" indent="0">
              <a:buNone/>
            </a:pPr>
            <a:r>
              <a:rPr lang="es-ES" sz="2000" dirty="0" err="1"/>
              <a:t>CoS</a:t>
            </a:r>
            <a:r>
              <a:rPr lang="es-ES" sz="2000" dirty="0"/>
              <a:t> cumple con los requisitos de rendimiento de una red al:</a:t>
            </a:r>
          </a:p>
          <a:p>
            <a:pPr lvl="1"/>
            <a:r>
              <a:rPr lang="es-ES" sz="2000" dirty="0"/>
              <a:t>Priorizar el tráfico sensible a la latencia como </a:t>
            </a:r>
            <a:r>
              <a:rPr lang="es-ES" sz="2000" dirty="0" err="1"/>
              <a:t>VolP</a:t>
            </a:r>
            <a:endParaRPr lang="es-ES" sz="2000" dirty="0"/>
          </a:p>
          <a:p>
            <a:pPr lvl="1"/>
            <a:r>
              <a:rPr lang="es-ES" sz="2000" dirty="0"/>
              <a:t>Controlar la congestión para garantizar el mantenimiento del acuerdo de nivel de servicio (SLA)</a:t>
            </a:r>
          </a:p>
          <a:p>
            <a:pPr lvl="1"/>
            <a:r>
              <a:rPr lang="es-ES" sz="2000" dirty="0"/>
              <a:t>Asignación de ancho de banda para diferentes clases de tráfico</a:t>
            </a:r>
          </a:p>
        </p:txBody>
      </p:sp>
      <p:pic>
        <p:nvPicPr>
          <p:cNvPr id="4" name="Picture 3">
            <a:extLst>
              <a:ext uri="{FF2B5EF4-FFF2-40B4-BE49-F238E27FC236}">
                <a16:creationId xmlns:a16="http://schemas.microsoft.com/office/drawing/2014/main" id="{11467AC4-8E88-481B-B735-75959D3AB15D}"/>
              </a:ext>
            </a:extLst>
          </p:cNvPr>
          <p:cNvPicPr>
            <a:picLocks noChangeAspect="1"/>
          </p:cNvPicPr>
          <p:nvPr/>
        </p:nvPicPr>
        <p:blipFill>
          <a:blip r:embed="rId3"/>
          <a:stretch>
            <a:fillRect/>
          </a:stretch>
        </p:blipFill>
        <p:spPr>
          <a:xfrm>
            <a:off x="758101" y="3941763"/>
            <a:ext cx="10675797" cy="2632187"/>
          </a:xfrm>
          <a:prstGeom prst="rect">
            <a:avLst/>
          </a:prstGeom>
        </p:spPr>
      </p:pic>
    </p:spTree>
    <p:extLst>
      <p:ext uri="{BB962C8B-B14F-4D97-AF65-F5344CB8AC3E}">
        <p14:creationId xmlns:p14="http://schemas.microsoft.com/office/powerpoint/2010/main" val="192810878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Case de Uso: Aplicación de BA y </a:t>
            </a:r>
            <a:r>
              <a:rPr lang="es-ES" dirty="0" err="1"/>
              <a:t>Scheduler</a:t>
            </a:r>
            <a:endParaRPr lang="es-ES" dirty="0"/>
          </a:p>
        </p:txBody>
      </p:sp>
      <p:pic>
        <p:nvPicPr>
          <p:cNvPr id="4" name="Picture 3">
            <a:extLst>
              <a:ext uri="{FF2B5EF4-FFF2-40B4-BE49-F238E27FC236}">
                <a16:creationId xmlns:a16="http://schemas.microsoft.com/office/drawing/2014/main" id="{82DF93B0-8E24-4BB0-9C32-C3124B595DF4}"/>
              </a:ext>
            </a:extLst>
          </p:cNvPr>
          <p:cNvPicPr>
            <a:picLocks noChangeAspect="1"/>
          </p:cNvPicPr>
          <p:nvPr/>
        </p:nvPicPr>
        <p:blipFill>
          <a:blip r:embed="rId3"/>
          <a:stretch>
            <a:fillRect/>
          </a:stretch>
        </p:blipFill>
        <p:spPr>
          <a:xfrm>
            <a:off x="1268644" y="1877275"/>
            <a:ext cx="9654712" cy="4958500"/>
          </a:xfrm>
          <a:prstGeom prst="rect">
            <a:avLst/>
          </a:prstGeom>
        </p:spPr>
      </p:pic>
    </p:spTree>
    <p:extLst>
      <p:ext uri="{BB962C8B-B14F-4D97-AF65-F5344CB8AC3E}">
        <p14:creationId xmlns:p14="http://schemas.microsoft.com/office/powerpoint/2010/main" val="20798241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Case de Uso: Monitoreando los Resultados</a:t>
            </a:r>
          </a:p>
          <a:p>
            <a:endParaRPr lang="es-ES" dirty="0"/>
          </a:p>
        </p:txBody>
      </p:sp>
      <p:pic>
        <p:nvPicPr>
          <p:cNvPr id="8" name="Picture 7">
            <a:extLst>
              <a:ext uri="{FF2B5EF4-FFF2-40B4-BE49-F238E27FC236}">
                <a16:creationId xmlns:a16="http://schemas.microsoft.com/office/drawing/2014/main" id="{491E5C45-05F9-42D0-ACF8-AA1AF0CA9BFF}"/>
              </a:ext>
            </a:extLst>
          </p:cNvPr>
          <p:cNvPicPr>
            <a:picLocks noChangeAspect="1"/>
          </p:cNvPicPr>
          <p:nvPr/>
        </p:nvPicPr>
        <p:blipFill>
          <a:blip r:embed="rId3"/>
          <a:stretch>
            <a:fillRect/>
          </a:stretch>
        </p:blipFill>
        <p:spPr>
          <a:xfrm>
            <a:off x="601330" y="2080987"/>
            <a:ext cx="10989339" cy="4176442"/>
          </a:xfrm>
          <a:prstGeom prst="rect">
            <a:avLst/>
          </a:prstGeom>
        </p:spPr>
      </p:pic>
    </p:spTree>
    <p:extLst>
      <p:ext uri="{BB962C8B-B14F-4D97-AF65-F5344CB8AC3E}">
        <p14:creationId xmlns:p14="http://schemas.microsoft.com/office/powerpoint/2010/main" val="89682842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Case de Uso: Monitoreando los Resultados</a:t>
            </a:r>
          </a:p>
          <a:p>
            <a:endParaRPr lang="es-ES" dirty="0"/>
          </a:p>
        </p:txBody>
      </p:sp>
      <p:pic>
        <p:nvPicPr>
          <p:cNvPr id="4" name="Picture 3">
            <a:extLst>
              <a:ext uri="{FF2B5EF4-FFF2-40B4-BE49-F238E27FC236}">
                <a16:creationId xmlns:a16="http://schemas.microsoft.com/office/drawing/2014/main" id="{4D6C50CE-ED0B-4E23-BDBD-F2C5FC793054}"/>
              </a:ext>
            </a:extLst>
          </p:cNvPr>
          <p:cNvPicPr>
            <a:picLocks noChangeAspect="1"/>
          </p:cNvPicPr>
          <p:nvPr/>
        </p:nvPicPr>
        <p:blipFill>
          <a:blip r:embed="rId3"/>
          <a:stretch>
            <a:fillRect/>
          </a:stretch>
        </p:blipFill>
        <p:spPr>
          <a:xfrm>
            <a:off x="1758177" y="2295464"/>
            <a:ext cx="8675645" cy="3765723"/>
          </a:xfrm>
          <a:prstGeom prst="rect">
            <a:avLst/>
          </a:prstGeom>
        </p:spPr>
      </p:pic>
    </p:spTree>
    <p:extLst>
      <p:ext uri="{BB962C8B-B14F-4D97-AF65-F5344CB8AC3E}">
        <p14:creationId xmlns:p14="http://schemas.microsoft.com/office/powerpoint/2010/main" val="134217059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Verificación de Conocimientos</a:t>
            </a:r>
          </a:p>
          <a:p>
            <a:endParaRPr lang="es-ES" dirty="0"/>
          </a:p>
        </p:txBody>
      </p:sp>
      <p:pic>
        <p:nvPicPr>
          <p:cNvPr id="5" name="Picture 4">
            <a:extLst>
              <a:ext uri="{FF2B5EF4-FFF2-40B4-BE49-F238E27FC236}">
                <a16:creationId xmlns:a16="http://schemas.microsoft.com/office/drawing/2014/main" id="{4E765F9B-0871-4208-864D-01759B0AB358}"/>
              </a:ext>
            </a:extLst>
          </p:cNvPr>
          <p:cNvPicPr>
            <a:picLocks noChangeAspect="1"/>
          </p:cNvPicPr>
          <p:nvPr/>
        </p:nvPicPr>
        <p:blipFill>
          <a:blip r:embed="rId3"/>
          <a:stretch>
            <a:fillRect/>
          </a:stretch>
        </p:blipFill>
        <p:spPr>
          <a:xfrm>
            <a:off x="1366347" y="1877275"/>
            <a:ext cx="9796953" cy="4426575"/>
          </a:xfrm>
          <a:prstGeom prst="rect">
            <a:avLst/>
          </a:prstGeom>
        </p:spPr>
      </p:pic>
    </p:spTree>
    <p:extLst>
      <p:ext uri="{BB962C8B-B14F-4D97-AF65-F5344CB8AC3E}">
        <p14:creationId xmlns:p14="http://schemas.microsoft.com/office/powerpoint/2010/main" val="266531892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a:t>Verificación de Conocimientos</a:t>
            </a:r>
          </a:p>
        </p:txBody>
      </p:sp>
      <p:pic>
        <p:nvPicPr>
          <p:cNvPr id="4" name="Picture 3">
            <a:extLst>
              <a:ext uri="{FF2B5EF4-FFF2-40B4-BE49-F238E27FC236}">
                <a16:creationId xmlns:a16="http://schemas.microsoft.com/office/drawing/2014/main" id="{3DCF2916-3BD6-4549-BEEF-D5115E2D6BD5}"/>
              </a:ext>
            </a:extLst>
          </p:cNvPr>
          <p:cNvPicPr>
            <a:picLocks noChangeAspect="1"/>
          </p:cNvPicPr>
          <p:nvPr/>
        </p:nvPicPr>
        <p:blipFill>
          <a:blip r:embed="rId3"/>
          <a:stretch>
            <a:fillRect/>
          </a:stretch>
        </p:blipFill>
        <p:spPr>
          <a:xfrm>
            <a:off x="1788454" y="1973056"/>
            <a:ext cx="8615091" cy="3640344"/>
          </a:xfrm>
          <a:prstGeom prst="rect">
            <a:avLst/>
          </a:prstGeom>
        </p:spPr>
      </p:pic>
    </p:spTree>
    <p:extLst>
      <p:ext uri="{BB962C8B-B14F-4D97-AF65-F5344CB8AC3E}">
        <p14:creationId xmlns:p14="http://schemas.microsoft.com/office/powerpoint/2010/main" val="393406762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err="1"/>
              <a:t>Lab</a:t>
            </a:r>
            <a:r>
              <a:rPr lang="es-ES" dirty="0"/>
              <a:t>: </a:t>
            </a:r>
            <a:r>
              <a:rPr lang="es-ES" dirty="0" err="1"/>
              <a:t>Class</a:t>
            </a:r>
            <a:r>
              <a:rPr lang="es-ES" dirty="0"/>
              <a:t> </a:t>
            </a:r>
            <a:r>
              <a:rPr lang="es-ES" dirty="0" err="1"/>
              <a:t>of</a:t>
            </a:r>
            <a:r>
              <a:rPr lang="es-ES" dirty="0"/>
              <a:t> Service</a:t>
            </a:r>
          </a:p>
        </p:txBody>
      </p:sp>
      <p:pic>
        <p:nvPicPr>
          <p:cNvPr id="4" name="Picture 3">
            <a:extLst>
              <a:ext uri="{FF2B5EF4-FFF2-40B4-BE49-F238E27FC236}">
                <a16:creationId xmlns:a16="http://schemas.microsoft.com/office/drawing/2014/main" id="{6B2052B0-5E7C-43A9-B4FE-B608961AC712}"/>
              </a:ext>
            </a:extLst>
          </p:cNvPr>
          <p:cNvPicPr>
            <a:picLocks noChangeAspect="1"/>
          </p:cNvPicPr>
          <p:nvPr/>
        </p:nvPicPr>
        <p:blipFill>
          <a:blip r:embed="rId3"/>
          <a:stretch>
            <a:fillRect/>
          </a:stretch>
        </p:blipFill>
        <p:spPr>
          <a:xfrm>
            <a:off x="1935634" y="1877275"/>
            <a:ext cx="8320732" cy="4198927"/>
          </a:xfrm>
          <a:prstGeom prst="rect">
            <a:avLst/>
          </a:prstGeom>
        </p:spPr>
      </p:pic>
    </p:spTree>
    <p:extLst>
      <p:ext uri="{BB962C8B-B14F-4D97-AF65-F5344CB8AC3E}">
        <p14:creationId xmlns:p14="http://schemas.microsoft.com/office/powerpoint/2010/main" val="117582561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6072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err="1"/>
              <a:t>CoS</a:t>
            </a:r>
            <a:r>
              <a:rPr lang="es-ES" dirty="0"/>
              <a:t> a través de la red</a:t>
            </a:r>
          </a:p>
          <a:p>
            <a:pPr lvl="1"/>
            <a:r>
              <a:rPr lang="es-ES" sz="2000" dirty="0"/>
              <a:t>Cada dispositivo examina los paquetes para determinar la configuración de </a:t>
            </a:r>
            <a:r>
              <a:rPr lang="es-ES" sz="2000" dirty="0" err="1"/>
              <a:t>CoS</a:t>
            </a:r>
            <a:endParaRPr lang="es-ES" sz="2000" dirty="0"/>
          </a:p>
          <a:p>
            <a:pPr lvl="2"/>
            <a:r>
              <a:rPr lang="es-ES" dirty="0"/>
              <a:t>La configuración de </a:t>
            </a:r>
            <a:r>
              <a:rPr lang="es-ES" dirty="0" err="1"/>
              <a:t>CoS</a:t>
            </a:r>
            <a:r>
              <a:rPr lang="es-ES" dirty="0"/>
              <a:t> puede determinar qué paquetes se transmiten primero al siguiente dispositivo descendente</a:t>
            </a:r>
          </a:p>
        </p:txBody>
      </p:sp>
      <p:pic>
        <p:nvPicPr>
          <p:cNvPr id="4" name="Picture 3">
            <a:extLst>
              <a:ext uri="{FF2B5EF4-FFF2-40B4-BE49-F238E27FC236}">
                <a16:creationId xmlns:a16="http://schemas.microsoft.com/office/drawing/2014/main" id="{11467AC4-8E88-481B-B735-75959D3AB15D}"/>
              </a:ext>
            </a:extLst>
          </p:cNvPr>
          <p:cNvPicPr>
            <a:picLocks noChangeAspect="1"/>
          </p:cNvPicPr>
          <p:nvPr/>
        </p:nvPicPr>
        <p:blipFill>
          <a:blip r:embed="rId3"/>
          <a:stretch>
            <a:fillRect/>
          </a:stretch>
        </p:blipFill>
        <p:spPr>
          <a:xfrm>
            <a:off x="758101" y="3941763"/>
            <a:ext cx="10675797" cy="2632187"/>
          </a:xfrm>
          <a:prstGeom prst="rect">
            <a:avLst/>
          </a:prstGeom>
        </p:spPr>
      </p:pic>
    </p:spTree>
    <p:extLst>
      <p:ext uri="{BB962C8B-B14F-4D97-AF65-F5344CB8AC3E}">
        <p14:creationId xmlns:p14="http://schemas.microsoft.com/office/powerpoint/2010/main" val="1312997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err="1"/>
              <a:t>CoS</a:t>
            </a:r>
            <a:r>
              <a:rPr lang="es-ES" dirty="0"/>
              <a:t> a través de la red</a:t>
            </a:r>
          </a:p>
          <a:p>
            <a:pPr lvl="1"/>
            <a:r>
              <a:rPr lang="es-ES" sz="2000" dirty="0"/>
              <a:t>Cada dispositivo examina los paquetes para determinar la configuración de COS</a:t>
            </a:r>
          </a:p>
          <a:p>
            <a:pPr lvl="2"/>
            <a:r>
              <a:rPr lang="es-ES" dirty="0"/>
              <a:t>Examina la configuración actual de </a:t>
            </a:r>
            <a:r>
              <a:rPr lang="es-ES" dirty="0" err="1"/>
              <a:t>CoS</a:t>
            </a:r>
            <a:r>
              <a:rPr lang="es-ES" dirty="0"/>
              <a:t> del paquete</a:t>
            </a:r>
          </a:p>
          <a:p>
            <a:pPr lvl="2"/>
            <a:r>
              <a:rPr lang="es-ES" dirty="0"/>
              <a:t>Clasifica el tráfico en una de las agrupaciones definidas por el ISP</a:t>
            </a:r>
          </a:p>
        </p:txBody>
      </p:sp>
      <p:pic>
        <p:nvPicPr>
          <p:cNvPr id="5" name="Picture 4">
            <a:extLst>
              <a:ext uri="{FF2B5EF4-FFF2-40B4-BE49-F238E27FC236}">
                <a16:creationId xmlns:a16="http://schemas.microsoft.com/office/drawing/2014/main" id="{650893F2-6EB1-48C3-8017-7905F5706ADC}"/>
              </a:ext>
            </a:extLst>
          </p:cNvPr>
          <p:cNvPicPr>
            <a:picLocks noChangeAspect="1"/>
          </p:cNvPicPr>
          <p:nvPr/>
        </p:nvPicPr>
        <p:blipFill>
          <a:blip r:embed="rId3"/>
          <a:stretch>
            <a:fillRect/>
          </a:stretch>
        </p:blipFill>
        <p:spPr>
          <a:xfrm>
            <a:off x="758100" y="3941763"/>
            <a:ext cx="10675797" cy="2584046"/>
          </a:xfrm>
          <a:prstGeom prst="rect">
            <a:avLst/>
          </a:prstGeom>
        </p:spPr>
      </p:pic>
    </p:spTree>
    <p:extLst>
      <p:ext uri="{BB962C8B-B14F-4D97-AF65-F5344CB8AC3E}">
        <p14:creationId xmlns:p14="http://schemas.microsoft.com/office/powerpoint/2010/main" val="744333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p:txBody>
          <a:bodyPr>
            <a:normAutofit fontScale="90000"/>
          </a:bodyPr>
          <a:lstStyle/>
          <a:p>
            <a:r>
              <a:rPr lang="es-ES" dirty="0"/>
              <a:t>Introducción al Sistema Operativo Junos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p:txBody>
          <a:bodyPr>
            <a:normAutofit/>
          </a:bodyPr>
          <a:lstStyle/>
          <a:p>
            <a:r>
              <a:rPr lang="es-GT" dirty="0">
                <a:cs typeface="Calibri"/>
              </a:rPr>
              <a:t>16: Clase de Servicio</a:t>
            </a:r>
            <a:endParaRPr lang="es-ES" dirty="0"/>
          </a:p>
        </p:txBody>
      </p:sp>
      <p:sp>
        <p:nvSpPr>
          <p:cNvPr id="6" name="Content Placeholder 5">
            <a:extLst>
              <a:ext uri="{FF2B5EF4-FFF2-40B4-BE49-F238E27FC236}">
                <a16:creationId xmlns:a16="http://schemas.microsoft.com/office/drawing/2014/main" id="{07F2B9E3-585B-4F82-9DCF-8932B62EE375}"/>
              </a:ext>
            </a:extLst>
          </p:cNvPr>
          <p:cNvSpPr>
            <a:spLocks noGrp="1"/>
          </p:cNvSpPr>
          <p:nvPr>
            <p:ph idx="1"/>
          </p:nvPr>
        </p:nvSpPr>
        <p:spPr/>
        <p:txBody>
          <a:bodyPr>
            <a:normAutofit/>
          </a:bodyPr>
          <a:lstStyle/>
          <a:p>
            <a:r>
              <a:rPr lang="es-ES" dirty="0" err="1"/>
              <a:t>CoS</a:t>
            </a:r>
            <a:r>
              <a:rPr lang="es-ES" dirty="0"/>
              <a:t> a través de la red</a:t>
            </a:r>
          </a:p>
          <a:p>
            <a:pPr lvl="1"/>
            <a:r>
              <a:rPr lang="es-ES" sz="2000" dirty="0"/>
              <a:t>Cada dispositivo examina los paquetes para determinar la configuración de COS</a:t>
            </a:r>
          </a:p>
          <a:p>
            <a:pPr lvl="2"/>
            <a:r>
              <a:rPr lang="es-ES" dirty="0"/>
              <a:t>Examina la configuración de </a:t>
            </a:r>
            <a:r>
              <a:rPr lang="es-ES" dirty="0" err="1"/>
              <a:t>CoS</a:t>
            </a:r>
            <a:r>
              <a:rPr lang="es-ES" dirty="0"/>
              <a:t> y determina el grupo de tráfico adecuado</a:t>
            </a:r>
          </a:p>
          <a:p>
            <a:pPr lvl="2"/>
            <a:r>
              <a:rPr lang="es-ES" dirty="0"/>
              <a:t>Procesa el paquete de acuerdo con esa configuración</a:t>
            </a:r>
          </a:p>
        </p:txBody>
      </p:sp>
      <p:pic>
        <p:nvPicPr>
          <p:cNvPr id="4" name="Picture 3">
            <a:extLst>
              <a:ext uri="{FF2B5EF4-FFF2-40B4-BE49-F238E27FC236}">
                <a16:creationId xmlns:a16="http://schemas.microsoft.com/office/drawing/2014/main" id="{6E46A295-0132-4322-B368-4D6FABDB9F74}"/>
              </a:ext>
            </a:extLst>
          </p:cNvPr>
          <p:cNvPicPr>
            <a:picLocks noChangeAspect="1"/>
          </p:cNvPicPr>
          <p:nvPr/>
        </p:nvPicPr>
        <p:blipFill>
          <a:blip r:embed="rId3"/>
          <a:stretch>
            <a:fillRect/>
          </a:stretch>
        </p:blipFill>
        <p:spPr>
          <a:xfrm>
            <a:off x="758100" y="3941763"/>
            <a:ext cx="10791475" cy="2563721"/>
          </a:xfrm>
          <a:prstGeom prst="rect">
            <a:avLst/>
          </a:prstGeom>
        </p:spPr>
      </p:pic>
    </p:spTree>
    <p:extLst>
      <p:ext uri="{BB962C8B-B14F-4D97-AF65-F5344CB8AC3E}">
        <p14:creationId xmlns:p14="http://schemas.microsoft.com/office/powerpoint/2010/main" val="373907322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4839</TotalTime>
  <Words>8182</Words>
  <Application>Microsoft Office PowerPoint</Application>
  <PresentationFormat>Widescreen</PresentationFormat>
  <Paragraphs>544</Paragraphs>
  <Slides>66</Slides>
  <Notes>66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66</vt:i4>
      </vt:variant>
    </vt:vector>
  </HeadingPairs>
  <TitlesOfParts>
    <vt:vector size="71" baseType="lpstr">
      <vt:lpstr>Arial</vt:lpstr>
      <vt:lpstr>Bahnschrift SemiBold</vt:lpstr>
      <vt:lpstr>Calibri</vt:lpstr>
      <vt:lpstr>Consolas</vt:lpstr>
      <vt:lpstr>Tema de Office</vt:lpstr>
      <vt:lpstr>Clase de Servicio  (Class of Service)</vt:lpstr>
      <vt:lpstr>Descripción General de CoS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Junos OS: Clasificación del Tráfico</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Junos OS: Encolamiento del Tráfico</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Junos OS: Programación (scheduling) de Tráfico</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Caso de uso de CoS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dc:title>
  <dc:creator/>
  <cp:lastModifiedBy>Ramirez, Carlos</cp:lastModifiedBy>
  <cp:revision>15</cp:revision>
  <dcterms:created xsi:type="dcterms:W3CDTF">2022-02-13T05:49:53Z</dcterms:created>
  <dcterms:modified xsi:type="dcterms:W3CDTF">2022-04-21T21:57:34Z</dcterms:modified>
</cp:coreProperties>
</file>

<file path=docProps/thumbnail.jpeg>
</file>